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9"/>
  </p:notesMasterIdLst>
  <p:sldIdLst>
    <p:sldId id="256" r:id="rId2"/>
    <p:sldId id="261" r:id="rId3"/>
    <p:sldId id="281" r:id="rId4"/>
    <p:sldId id="287" r:id="rId5"/>
    <p:sldId id="288" r:id="rId6"/>
    <p:sldId id="259" r:id="rId7"/>
    <p:sldId id="277" r:id="rId8"/>
    <p:sldId id="289" r:id="rId9"/>
    <p:sldId id="276" r:id="rId10"/>
    <p:sldId id="290" r:id="rId11"/>
    <p:sldId id="284" r:id="rId12"/>
    <p:sldId id="285" r:id="rId13"/>
    <p:sldId id="291" r:id="rId14"/>
    <p:sldId id="286" r:id="rId15"/>
    <p:sldId id="258" r:id="rId16"/>
    <p:sldId id="272" r:id="rId17"/>
    <p:sldId id="273" r:id="rId18"/>
    <p:sldId id="274" r:id="rId19"/>
    <p:sldId id="293" r:id="rId20"/>
    <p:sldId id="294" r:id="rId21"/>
    <p:sldId id="296" r:id="rId22"/>
    <p:sldId id="297" r:id="rId23"/>
    <p:sldId id="295" r:id="rId24"/>
    <p:sldId id="292" r:id="rId25"/>
    <p:sldId id="275" r:id="rId26"/>
    <p:sldId id="282" r:id="rId27"/>
    <p:sldId id="257" r:id="rId28"/>
    <p:sldId id="262" r:id="rId29"/>
    <p:sldId id="369" r:id="rId30"/>
    <p:sldId id="269" r:id="rId31"/>
    <p:sldId id="370" r:id="rId32"/>
    <p:sldId id="270" r:id="rId33"/>
    <p:sldId id="260" r:id="rId34"/>
    <p:sldId id="271" r:id="rId35"/>
    <p:sldId id="279" r:id="rId36"/>
    <p:sldId id="283" r:id="rId37"/>
    <p:sldId id="265" r:id="rId38"/>
  </p:sldIdLst>
  <p:sldSz cx="12192000" cy="6858000"/>
  <p:notesSz cx="6858000" cy="9144000"/>
  <p:embeddedFontLst>
    <p:embeddedFont>
      <p:font typeface="微软雅黑" panose="020B0503020204020204" pitchFamily="34" charset="-122"/>
      <p:regular r:id="rId40"/>
      <p:bold r:id="rId41"/>
    </p:embeddedFont>
    <p:embeddedFont>
      <p:font typeface="微软雅黑" panose="020B0503020204020204" pitchFamily="34" charset="-122"/>
      <p:regular r:id="rId40"/>
      <p:bold r:id="rId41"/>
    </p:embeddedFont>
    <p:embeddedFont>
      <p:font typeface="微软雅黑 Light" panose="020B0503020204020204" pitchFamily="34" charset="-122"/>
      <p:regular r:id="rId42"/>
    </p:embeddedFont>
    <p:embeddedFont>
      <p:font typeface="Calibri" panose="020F0502020204030204" pitchFamily="34" charset="0"/>
      <p:regular r:id="rId43"/>
      <p:bold r:id="rId44"/>
      <p:italic r:id="rId45"/>
      <p:boldItalic r:id="rId4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FFC9C9"/>
    <a:srgbClr val="66CDCC"/>
    <a:srgbClr val="F25342"/>
    <a:srgbClr val="F9B1A9"/>
    <a:srgbClr val="F57F73"/>
    <a:srgbClr val="50A2B6"/>
    <a:srgbClr val="F5F5F5"/>
    <a:srgbClr val="EAB200"/>
    <a:srgbClr val="3266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4"/>
    <p:restoredTop sz="92487"/>
  </p:normalViewPr>
  <p:slideViewPr>
    <p:cSldViewPr snapToGrid="0" showGuides="1">
      <p:cViewPr varScale="1">
        <p:scale>
          <a:sx n="68" d="100"/>
          <a:sy n="68" d="100"/>
        </p:scale>
        <p:origin x="216" y="624"/>
      </p:cViewPr>
      <p:guideLst>
        <p:guide orient="horz" pos="550"/>
        <p:guide pos="3840"/>
      </p:guideLst>
    </p:cSldViewPr>
  </p:slideViewPr>
  <p:notesTextViewPr>
    <p:cViewPr>
      <p:scale>
        <a:sx n="1" d="1"/>
        <a:sy n="1" d="1"/>
      </p:scale>
      <p:origin x="0" y="0"/>
    </p:cViewPr>
  </p:notesTextViewPr>
  <p:sorterViewPr>
    <p:cViewPr>
      <p:scale>
        <a:sx n="80" d="100"/>
        <a:sy n="80" d="100"/>
      </p:scale>
      <p:origin x="0" y="-113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71DDE1-AFAE-4C09-82EF-4C6384043394}" type="datetimeFigureOut">
              <a:rPr lang="zh-CN" altLang="en-US" smtClean="0"/>
              <a:t>2021/12/20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13F252-43E2-4F16-A9CE-2D2FFCD6F10E}" type="slidenum">
              <a:rPr lang="zh-CN" altLang="en-US" smtClean="0"/>
              <a:t>‹#›</a:t>
            </a:fld>
            <a:endParaRPr lang="zh-CN" altLang="en-US"/>
          </a:p>
        </p:txBody>
      </p:sp>
    </p:spTree>
    <p:extLst>
      <p:ext uri="{BB962C8B-B14F-4D97-AF65-F5344CB8AC3E}">
        <p14:creationId xmlns:p14="http://schemas.microsoft.com/office/powerpoint/2010/main" val="681958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113F252-43E2-4F16-A9CE-2D2FFCD6F10E}" type="slidenum">
              <a:rPr lang="zh-CN" altLang="en-US" smtClean="0"/>
              <a:t>7</a:t>
            </a:fld>
            <a:endParaRPr lang="zh-CN" altLang="en-US"/>
          </a:p>
        </p:txBody>
      </p:sp>
    </p:spTree>
    <p:extLst>
      <p:ext uri="{BB962C8B-B14F-4D97-AF65-F5344CB8AC3E}">
        <p14:creationId xmlns:p14="http://schemas.microsoft.com/office/powerpoint/2010/main" val="3970155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113F252-43E2-4F16-A9CE-2D2FFCD6F10E}" type="slidenum">
              <a:rPr lang="zh-CN" altLang="en-US" smtClean="0"/>
              <a:t>13</a:t>
            </a:fld>
            <a:endParaRPr lang="zh-CN" altLang="en-US"/>
          </a:p>
        </p:txBody>
      </p:sp>
    </p:spTree>
    <p:extLst>
      <p:ext uri="{BB962C8B-B14F-4D97-AF65-F5344CB8AC3E}">
        <p14:creationId xmlns:p14="http://schemas.microsoft.com/office/powerpoint/2010/main" val="3331375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113F252-43E2-4F16-A9CE-2D2FFCD6F10E}" type="slidenum">
              <a:rPr lang="zh-CN" altLang="en-US" smtClean="0"/>
              <a:t>14</a:t>
            </a:fld>
            <a:endParaRPr lang="zh-CN" altLang="en-US"/>
          </a:p>
        </p:txBody>
      </p:sp>
    </p:spTree>
    <p:extLst>
      <p:ext uri="{BB962C8B-B14F-4D97-AF65-F5344CB8AC3E}">
        <p14:creationId xmlns:p14="http://schemas.microsoft.com/office/powerpoint/2010/main" val="1828718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13F252-43E2-4F16-A9CE-2D2FFCD6F10E}" type="slidenum">
              <a:rPr lang="zh-CN" altLang="en-US" smtClean="0"/>
              <a:t>30</a:t>
            </a:fld>
            <a:endParaRPr lang="zh-CN" altLang="en-US"/>
          </a:p>
        </p:txBody>
      </p:sp>
    </p:spTree>
    <p:extLst>
      <p:ext uri="{BB962C8B-B14F-4D97-AF65-F5344CB8AC3E}">
        <p14:creationId xmlns:p14="http://schemas.microsoft.com/office/powerpoint/2010/main" val="2857795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5"/>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4914900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4914900"/>
                </a:lnTo>
                <a:lnTo>
                  <a:pt x="0" y="6858000"/>
                </a:lnTo>
                <a:lnTo>
                  <a:pt x="0" y="0"/>
                </a:lnTo>
                <a:close/>
              </a:path>
            </a:pathLst>
          </a:custGeom>
          <a:gradFill>
            <a:gsLst>
              <a:gs pos="0">
                <a:srgbClr val="326698"/>
              </a:gs>
              <a:gs pos="100000">
                <a:srgbClr val="66CDCC"/>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949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497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5"/>
          <p:cNvSpPr/>
          <p:nvPr userDrawn="1"/>
        </p:nvSpPr>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4914900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4914900"/>
                </a:lnTo>
                <a:lnTo>
                  <a:pt x="0" y="6858000"/>
                </a:lnTo>
                <a:lnTo>
                  <a:pt x="0" y="0"/>
                </a:lnTo>
                <a:close/>
              </a:path>
            </a:pathLst>
          </a:custGeom>
          <a:gradFill>
            <a:gsLst>
              <a:gs pos="0">
                <a:srgbClr val="0070C0"/>
              </a:gs>
              <a:gs pos="100000">
                <a:srgbClr val="00B0F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5583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lang="zh-CN" altLang="en-US" dirty="0">
              <a:effectLst>
                <a:outerShdw blurRad="38100" dist="38100" dir="2700000">
                  <a:srgbClr val="000000"/>
                </a:outerShdw>
              </a:effectLst>
              <a:latin typeface="Arial" panose="020B0604020202020204" pitchFamily="34" charset="0"/>
            </a:endParaRPr>
          </a:p>
        </p:txBody>
      </p:sp>
      <p:sp>
        <p:nvSpPr>
          <p:cNvPr id="4" name="页脚占位符 3"/>
          <p:cNvSpPr>
            <a:spLocks noGrp="1"/>
          </p:cNvSpPr>
          <p:nvPr>
            <p:ph type="ftr" sz="quarter" idx="11"/>
          </p:nvPr>
        </p:nvSpPr>
        <p:spPr/>
        <p:txBody>
          <a:bodyPr/>
          <a:lstStyle/>
          <a:p>
            <a:pPr lvl="0"/>
            <a:r>
              <a:rPr lang="zh-CN" altLang="en-US">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000000"/>
                  </a:outerShdw>
                </a:effectLst>
              </a:rPr>
              <a:pPr lvl="0"/>
              <a:t>‹#›</a:t>
            </a:fld>
            <a:endParaRPr lang="zh-CN" altLang="en-US" dirty="0">
              <a:effectLst>
                <a:outerShdw blurRad="38100" dist="38100" dir="2700000">
                  <a:srgbClr val="000000"/>
                </a:outerShdw>
              </a:effectLst>
              <a:latin typeface="Arial" panose="020B0604020202020204" pitchFamily="34" charset="0"/>
            </a:endParaRPr>
          </a:p>
        </p:txBody>
      </p:sp>
    </p:spTree>
    <p:extLst>
      <p:ext uri="{BB962C8B-B14F-4D97-AF65-F5344CB8AC3E}">
        <p14:creationId xmlns:p14="http://schemas.microsoft.com/office/powerpoint/2010/main" val="538784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2"/>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647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hyperlink" Target="https://www.thebalancecareers.com/how-to-include-your-contact-information-on-your-resume-2063308" TargetMode="External"/><Relationship Id="rId4" Type="http://schemas.openxmlformats.org/officeDocument/2006/relationships/hyperlink" Target="https://www.thebalancecareers.com/should-you-include-your-address-on-your-resume-415559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thebalancecareers.com/action-verbs-and-power-words-for-your-resume-2063179"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32.jpeg"/><Relationship Id="rId4" Type="http://schemas.openxmlformats.org/officeDocument/2006/relationships/image" Target="../media/image31.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slide" Target="slide9.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288829" y="1483503"/>
            <a:ext cx="10457991" cy="646331"/>
          </a:xfrm>
          <a:prstGeom prst="rect">
            <a:avLst/>
          </a:prstGeom>
          <a:noFill/>
        </p:spPr>
        <p:txBody>
          <a:bodyPr wrap="none" rtlCol="0">
            <a:spAutoFit/>
          </a:bodyPr>
          <a:lstStyle/>
          <a:p>
            <a:r>
              <a:rPr lang="en-US" altLang="zh-CN" sz="3600" b="1" dirty="0">
                <a:solidFill>
                  <a:schemeClr val="bg1"/>
                </a:solidFill>
                <a:latin typeface="微软雅黑 Light" panose="020B0502040204020203" pitchFamily="34" charset="-122"/>
                <a:ea typeface="微软雅黑 Light" panose="020B0502040204020203" pitchFamily="34" charset="-122"/>
              </a:rPr>
              <a:t>Summaries</a:t>
            </a:r>
            <a:r>
              <a:rPr lang="zh-CN" altLang="en-US" sz="3600" b="1" dirty="0">
                <a:solidFill>
                  <a:schemeClr val="bg1"/>
                </a:solidFill>
                <a:latin typeface="微软雅黑 Light" panose="020B0502040204020203" pitchFamily="34" charset="-122"/>
                <a:ea typeface="微软雅黑 Light" panose="020B0502040204020203" pitchFamily="34" charset="-122"/>
              </a:rPr>
              <a:t> </a:t>
            </a:r>
            <a:r>
              <a:rPr lang="en-US" altLang="zh-CN" sz="3600" b="1" dirty="0">
                <a:solidFill>
                  <a:schemeClr val="bg1"/>
                </a:solidFill>
                <a:latin typeface="微软雅黑 Light" panose="020B0502040204020203" pitchFamily="34" charset="-122"/>
                <a:ea typeface="微软雅黑 Light" panose="020B0502040204020203" pitchFamily="34" charset="-122"/>
              </a:rPr>
              <a:t>of</a:t>
            </a:r>
            <a:r>
              <a:rPr lang="zh-CN" altLang="en-US" sz="3600" b="1" dirty="0">
                <a:solidFill>
                  <a:schemeClr val="bg1"/>
                </a:solidFill>
                <a:latin typeface="微软雅黑 Light" panose="020B0502040204020203" pitchFamily="34" charset="-122"/>
                <a:ea typeface="微软雅黑 Light" panose="020B0502040204020203" pitchFamily="34" charset="-122"/>
              </a:rPr>
              <a:t> </a:t>
            </a:r>
            <a:r>
              <a:rPr lang="en-US" altLang="zh-CN" sz="3600" b="1" dirty="0">
                <a:solidFill>
                  <a:schemeClr val="bg1"/>
                </a:solidFill>
                <a:latin typeface="微软雅黑 Light" panose="020B0502040204020203" pitchFamily="34" charset="-122"/>
                <a:ea typeface="微软雅黑 Light" panose="020B0502040204020203" pitchFamily="34" charset="-122"/>
              </a:rPr>
              <a:t>Technical</a:t>
            </a:r>
            <a:r>
              <a:rPr lang="zh-CN" altLang="en-US" sz="3600" b="1" dirty="0">
                <a:solidFill>
                  <a:schemeClr val="bg1"/>
                </a:solidFill>
                <a:latin typeface="微软雅黑 Light" panose="020B0502040204020203" pitchFamily="34" charset="-122"/>
                <a:ea typeface="微软雅黑 Light" panose="020B0502040204020203" pitchFamily="34" charset="-122"/>
              </a:rPr>
              <a:t> </a:t>
            </a:r>
            <a:r>
              <a:rPr lang="en-US" altLang="zh-CN" sz="3600" b="1" dirty="0">
                <a:solidFill>
                  <a:schemeClr val="bg1"/>
                </a:solidFill>
                <a:latin typeface="微软雅黑 Light" panose="020B0502040204020203" pitchFamily="34" charset="-122"/>
                <a:ea typeface="微软雅黑 Light" panose="020B0502040204020203" pitchFamily="34" charset="-122"/>
              </a:rPr>
              <a:t>Communication Module</a:t>
            </a:r>
            <a:endParaRPr lang="zh-CN" altLang="en-US" sz="3600" b="1" dirty="0">
              <a:solidFill>
                <a:schemeClr val="bg1"/>
              </a:solidFill>
              <a:latin typeface="微软雅黑 Light" panose="020B0502040204020203" pitchFamily="34" charset="-122"/>
              <a:ea typeface="微软雅黑 Light" panose="020B0502040204020203" pitchFamily="34" charset="-122"/>
            </a:endParaRPr>
          </a:p>
        </p:txBody>
      </p:sp>
      <p:sp>
        <p:nvSpPr>
          <p:cNvPr id="15" name="文本框 14"/>
          <p:cNvSpPr txBox="1"/>
          <p:nvPr/>
        </p:nvSpPr>
        <p:spPr>
          <a:xfrm>
            <a:off x="4342228" y="3375632"/>
            <a:ext cx="6020972" cy="523220"/>
          </a:xfrm>
          <a:prstGeom prst="rect">
            <a:avLst/>
          </a:prstGeom>
          <a:noFill/>
        </p:spPr>
        <p:txBody>
          <a:bodyPr wrap="square" rtlCol="0">
            <a:spAutoFit/>
          </a:bodyPr>
          <a:lstStyle/>
          <a:p>
            <a:pPr algn="ctr"/>
            <a:r>
              <a:rPr lang="en-US" altLang="zh-CN" sz="2800" dirty="0">
                <a:solidFill>
                  <a:schemeClr val="bg1"/>
                </a:solidFill>
                <a:latin typeface="微软雅黑 Light" panose="020B0502040204020203" pitchFamily="34" charset="-122"/>
                <a:ea typeface="微软雅黑 Light" panose="020B0502040204020203" pitchFamily="34" charset="-122"/>
              </a:rPr>
              <a:t>2021.09</a:t>
            </a:r>
            <a:r>
              <a:rPr lang="zh-CN" altLang="en-US" sz="2800" dirty="0">
                <a:solidFill>
                  <a:schemeClr val="bg1"/>
                </a:solidFill>
                <a:latin typeface="微软雅黑 Light" panose="020B0502040204020203" pitchFamily="34" charset="-122"/>
                <a:ea typeface="微软雅黑 Light" panose="020B0502040204020203" pitchFamily="34" charset="-122"/>
              </a:rPr>
              <a:t> </a:t>
            </a:r>
            <a:r>
              <a:rPr lang="en-US" altLang="zh-CN" sz="2800" dirty="0">
                <a:solidFill>
                  <a:schemeClr val="bg1"/>
                </a:solidFill>
                <a:latin typeface="微软雅黑 Light" panose="020B0502040204020203" pitchFamily="34" charset="-122"/>
                <a:ea typeface="微软雅黑 Light" panose="020B0502040204020203" pitchFamily="34" charset="-122"/>
              </a:rPr>
              <a:t>-</a:t>
            </a:r>
            <a:r>
              <a:rPr lang="zh-CN" altLang="en-US" sz="2800" dirty="0">
                <a:solidFill>
                  <a:schemeClr val="bg1"/>
                </a:solidFill>
                <a:latin typeface="微软雅黑 Light" panose="020B0502040204020203" pitchFamily="34" charset="-122"/>
                <a:ea typeface="微软雅黑 Light" panose="020B0502040204020203" pitchFamily="34" charset="-122"/>
              </a:rPr>
              <a:t> </a:t>
            </a:r>
            <a:r>
              <a:rPr lang="en-US" altLang="zh-CN" sz="2800" dirty="0">
                <a:solidFill>
                  <a:schemeClr val="bg1"/>
                </a:solidFill>
                <a:latin typeface="微软雅黑 Light" panose="020B0502040204020203" pitchFamily="34" charset="-122"/>
                <a:ea typeface="微软雅黑 Light" panose="020B0502040204020203" pitchFamily="34" charset="-122"/>
              </a:rPr>
              <a:t>2021.</a:t>
            </a:r>
            <a:r>
              <a:rPr lang="zh-CN" altLang="en-US" sz="2800" dirty="0">
                <a:solidFill>
                  <a:schemeClr val="bg1"/>
                </a:solidFill>
                <a:latin typeface="微软雅黑 Light" panose="020B0502040204020203" pitchFamily="34" charset="-122"/>
                <a:ea typeface="微软雅黑 Light" panose="020B0502040204020203" pitchFamily="34" charset="-122"/>
              </a:rPr>
              <a:t> </a:t>
            </a:r>
            <a:r>
              <a:rPr lang="en-US" altLang="zh-CN" sz="2800" dirty="0">
                <a:solidFill>
                  <a:schemeClr val="bg1"/>
                </a:solidFill>
                <a:latin typeface="微软雅黑 Light" panose="020B0502040204020203" pitchFamily="34" charset="-122"/>
                <a:ea typeface="微软雅黑 Light" panose="020B0502040204020203" pitchFamily="34" charset="-122"/>
              </a:rPr>
              <a:t>12</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84430D86-8BF4-FF44-96DB-009A014D1ABD}"/>
              </a:ext>
            </a:extLst>
          </p:cNvPr>
          <p:cNvPicPr>
            <a:picLocks noChangeAspect="1"/>
          </p:cNvPicPr>
          <p:nvPr/>
        </p:nvPicPr>
        <p:blipFill rotWithShape="1">
          <a:blip r:embed="rId2">
            <a:extLst>
              <a:ext uri="{28A0092B-C50C-407E-A947-70E740481C1C}">
                <a14:useLocalDpi xmlns:a14="http://schemas.microsoft.com/office/drawing/2010/main" val="0"/>
              </a:ext>
            </a:extLst>
          </a:blip>
          <a:srcRect l="18455" r="16338" b="10924"/>
          <a:stretch/>
        </p:blipFill>
        <p:spPr>
          <a:xfrm>
            <a:off x="1111348" y="2765441"/>
            <a:ext cx="2883878" cy="2215991"/>
          </a:xfrm>
          <a:prstGeom prst="rect">
            <a:avLst/>
          </a:prstGeom>
        </p:spPr>
      </p:pic>
      <p:pic>
        <p:nvPicPr>
          <p:cNvPr id="5" name="图片 4">
            <a:extLst>
              <a:ext uri="{FF2B5EF4-FFF2-40B4-BE49-F238E27FC236}">
                <a16:creationId xmlns:a16="http://schemas.microsoft.com/office/drawing/2014/main" id="{FC9DE498-CA93-6F49-A31D-2B06B5A4B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200" y="5667870"/>
            <a:ext cx="1828800" cy="1190130"/>
          </a:xfrm>
          <a:prstGeom prst="rect">
            <a:avLst/>
          </a:prstGeom>
        </p:spPr>
      </p:pic>
      <p:sp>
        <p:nvSpPr>
          <p:cNvPr id="6" name="页脚占位符 3">
            <a:extLst>
              <a:ext uri="{FF2B5EF4-FFF2-40B4-BE49-F238E27FC236}">
                <a16:creationId xmlns:a16="http://schemas.microsoft.com/office/drawing/2014/main" id="{4711583D-E4DA-A148-97B0-F600B05ABB43}"/>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1125540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5DDEA22-6C47-8A4B-A897-5FC5BE1527C4}"/>
              </a:ext>
            </a:extLst>
          </p:cNvPr>
          <p:cNvSpPr txBox="1"/>
          <p:nvPr/>
        </p:nvSpPr>
        <p:spPr>
          <a:xfrm>
            <a:off x="1184252" y="239193"/>
            <a:ext cx="9823523"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2. Designing</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Definitions</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and</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Descriptions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圆角矩形 2">
            <a:extLst>
              <a:ext uri="{FF2B5EF4-FFF2-40B4-BE49-F238E27FC236}">
                <a16:creationId xmlns:a16="http://schemas.microsoft.com/office/drawing/2014/main" id="{C4160A69-739E-B741-8353-729717EC9C7C}"/>
              </a:ext>
            </a:extLst>
          </p:cNvPr>
          <p:cNvSpPr/>
          <p:nvPr/>
        </p:nvSpPr>
        <p:spPr>
          <a:xfrm flipV="1">
            <a:off x="5237239" y="936740"/>
            <a:ext cx="1671561" cy="4571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B3156DC7-C023-1641-9E1B-5D25F22804EB}"/>
              </a:ext>
            </a:extLst>
          </p:cNvPr>
          <p:cNvSpPr/>
          <p:nvPr/>
        </p:nvSpPr>
        <p:spPr>
          <a:xfrm>
            <a:off x="1461571" y="3762890"/>
            <a:ext cx="246743" cy="2467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D5DEA263-C6DF-4349-8878-AD937CF12DEC}"/>
              </a:ext>
            </a:extLst>
          </p:cNvPr>
          <p:cNvSpPr txBox="1"/>
          <p:nvPr/>
        </p:nvSpPr>
        <p:spPr>
          <a:xfrm>
            <a:off x="2138404" y="3624652"/>
            <a:ext cx="5790368" cy="523220"/>
          </a:xfrm>
          <a:prstGeom prst="rect">
            <a:avLst/>
          </a:prstGeom>
          <a:noFill/>
        </p:spPr>
        <p:txBody>
          <a:bodyPr wrap="none" rtlCol="0">
            <a:spAutoFit/>
          </a:bodyPr>
          <a:lstStyle/>
          <a:p>
            <a:r>
              <a:rPr lang="en-US" altLang="zh-CN" sz="2800" b="1" dirty="0">
                <a:solidFill>
                  <a:srgbClr val="0070C0"/>
                </a:solidFill>
                <a:latin typeface="微软雅黑 Light" panose="020B0502040204020203" pitchFamily="34" charset="-122"/>
                <a:ea typeface="微软雅黑 Light" panose="020B0502040204020203" pitchFamily="34" charset="-122"/>
              </a:rPr>
              <a:t>Guidelines</a:t>
            </a:r>
            <a:r>
              <a:rPr lang="zh-CN" altLang="en-US" sz="2800" b="1" dirty="0">
                <a:solidFill>
                  <a:srgbClr val="0070C0"/>
                </a:solidFill>
                <a:latin typeface="微软雅黑 Light" panose="020B0502040204020203" pitchFamily="34" charset="-122"/>
                <a:ea typeface="微软雅黑 Light" panose="020B0502040204020203" pitchFamily="34" charset="-122"/>
              </a:rPr>
              <a:t> </a:t>
            </a:r>
            <a:r>
              <a:rPr lang="en-US" altLang="zh-CN" sz="2800" b="1" dirty="0">
                <a:solidFill>
                  <a:srgbClr val="0070C0"/>
                </a:solidFill>
                <a:latin typeface="微软雅黑 Light" panose="020B0502040204020203" pitchFamily="34" charset="-122"/>
                <a:ea typeface="微软雅黑 Light" panose="020B0502040204020203" pitchFamily="34" charset="-122"/>
              </a:rPr>
              <a:t>for</a:t>
            </a:r>
            <a:r>
              <a:rPr lang="zh-CN" altLang="en-US" sz="2800" b="1" dirty="0">
                <a:solidFill>
                  <a:srgbClr val="0070C0"/>
                </a:solidFill>
                <a:latin typeface="微软雅黑 Light" panose="020B0502040204020203" pitchFamily="34" charset="-122"/>
                <a:ea typeface="微软雅黑 Light" panose="020B0502040204020203" pitchFamily="34" charset="-122"/>
              </a:rPr>
              <a:t> </a:t>
            </a:r>
            <a:r>
              <a:rPr lang="en-US" altLang="zh-CN" sz="2800" b="1" dirty="0">
                <a:solidFill>
                  <a:srgbClr val="0070C0"/>
                </a:solidFill>
                <a:latin typeface="微软雅黑 Light" panose="020B0502040204020203" pitchFamily="34" charset="-122"/>
                <a:ea typeface="微软雅黑 Light" panose="020B0502040204020203" pitchFamily="34" charset="-122"/>
              </a:rPr>
              <a:t>Writing</a:t>
            </a:r>
            <a:r>
              <a:rPr lang="zh-CN" altLang="en-US" sz="2800" b="1" dirty="0">
                <a:solidFill>
                  <a:srgbClr val="0070C0"/>
                </a:solidFill>
                <a:latin typeface="微软雅黑 Light" panose="020B0502040204020203" pitchFamily="34" charset="-122"/>
                <a:ea typeface="微软雅黑 Light" panose="020B0502040204020203" pitchFamily="34" charset="-122"/>
              </a:rPr>
              <a:t> </a:t>
            </a:r>
            <a:r>
              <a:rPr lang="en-US" altLang="zh-CN" sz="2800" b="1" dirty="0">
                <a:solidFill>
                  <a:srgbClr val="0070C0"/>
                </a:solidFill>
                <a:latin typeface="微软雅黑 Light" panose="020B0502040204020203" pitchFamily="34" charset="-122"/>
                <a:ea typeface="微软雅黑 Light" panose="020B0502040204020203" pitchFamily="34" charset="-122"/>
              </a:rPr>
              <a:t>Descriptions</a:t>
            </a:r>
            <a:endParaRPr lang="zh-CN" altLang="en-US" sz="2800" b="1" dirty="0">
              <a:solidFill>
                <a:srgbClr val="0070C0"/>
              </a:solidFill>
              <a:latin typeface="微软雅黑 Light" panose="020B0502040204020203" pitchFamily="34" charset="-122"/>
              <a:ea typeface="微软雅黑 Light" panose="020B0502040204020203" pitchFamily="34" charset="-122"/>
            </a:endParaRPr>
          </a:p>
        </p:txBody>
      </p:sp>
      <p:sp>
        <p:nvSpPr>
          <p:cNvPr id="6" name="文本框 5">
            <a:extLst>
              <a:ext uri="{FF2B5EF4-FFF2-40B4-BE49-F238E27FC236}">
                <a16:creationId xmlns:a16="http://schemas.microsoft.com/office/drawing/2014/main" id="{550F8416-2AC9-BB4C-B9B3-1E945DA7A2B3}"/>
              </a:ext>
            </a:extLst>
          </p:cNvPr>
          <p:cNvSpPr txBox="1"/>
          <p:nvPr/>
        </p:nvSpPr>
        <p:spPr>
          <a:xfrm>
            <a:off x="2378419" y="4285967"/>
            <a:ext cx="6599582" cy="1318181"/>
          </a:xfrm>
          <a:prstGeom prst="rect">
            <a:avLst/>
          </a:prstGeom>
          <a:noFill/>
        </p:spPr>
        <p:txBody>
          <a:bodyPr wrap="square" rtlCol="0">
            <a:spAutoFit/>
          </a:bodyPr>
          <a:lstStyle/>
          <a:p>
            <a:pPr>
              <a:lnSpc>
                <a:spcPct val="150000"/>
              </a:lnSpc>
            </a:pPr>
            <a:r>
              <a:rPr kumimoji="1" lang="en-US" altLang="zh-CN" sz="2800" dirty="0"/>
              <a:t>(1)</a:t>
            </a:r>
            <a:r>
              <a:rPr kumimoji="1" lang="zh-CN" altLang="en-US" sz="2800" dirty="0"/>
              <a:t> </a:t>
            </a:r>
            <a:r>
              <a:rPr kumimoji="1" lang="en-US" altLang="zh-CN" sz="2800" dirty="0"/>
              <a:t>For</a:t>
            </a:r>
            <a:r>
              <a:rPr kumimoji="1" lang="zh-CN" altLang="en-US" sz="2800" dirty="0"/>
              <a:t> </a:t>
            </a:r>
            <a:r>
              <a:rPr kumimoji="1" lang="en-US" altLang="zh-CN" sz="2800" dirty="0"/>
              <a:t>Mechanism</a:t>
            </a:r>
            <a:r>
              <a:rPr kumimoji="1" lang="zh-CN" altLang="en-US" sz="2800" dirty="0"/>
              <a:t> </a:t>
            </a:r>
            <a:r>
              <a:rPr kumimoji="1" lang="en-US" altLang="zh-CN" sz="2800" dirty="0"/>
              <a:t>and</a:t>
            </a:r>
            <a:r>
              <a:rPr kumimoji="1" lang="zh-CN" altLang="en-US" sz="2800" dirty="0"/>
              <a:t> </a:t>
            </a:r>
            <a:r>
              <a:rPr kumimoji="1" lang="en-US" altLang="zh-CN" sz="2800" dirty="0"/>
              <a:t>Object</a:t>
            </a:r>
            <a:r>
              <a:rPr kumimoji="1" lang="zh-CN" altLang="en-US" sz="2800" dirty="0"/>
              <a:t> </a:t>
            </a:r>
            <a:r>
              <a:rPr kumimoji="1" lang="en-US" altLang="zh-CN" sz="2800" dirty="0"/>
              <a:t>Descriptions</a:t>
            </a:r>
          </a:p>
          <a:p>
            <a:pPr>
              <a:lnSpc>
                <a:spcPct val="150000"/>
              </a:lnSpc>
            </a:pPr>
            <a:r>
              <a:rPr kumimoji="1" lang="en-US" altLang="zh-CN" sz="2800" dirty="0"/>
              <a:t>(2)</a:t>
            </a:r>
            <a:r>
              <a:rPr kumimoji="1" lang="zh-CN" altLang="en-US" sz="2800" dirty="0"/>
              <a:t> </a:t>
            </a:r>
            <a:r>
              <a:rPr kumimoji="1" lang="en-US" altLang="zh-CN" sz="2800" dirty="0"/>
              <a:t>For</a:t>
            </a:r>
            <a:r>
              <a:rPr kumimoji="1" lang="zh-CN" altLang="en-US" sz="2800" dirty="0"/>
              <a:t> </a:t>
            </a:r>
            <a:r>
              <a:rPr kumimoji="1" lang="en-US" altLang="zh-CN" sz="2800" dirty="0"/>
              <a:t>Process</a:t>
            </a:r>
            <a:r>
              <a:rPr kumimoji="1" lang="zh-CN" altLang="en-US" sz="2800" dirty="0"/>
              <a:t> </a:t>
            </a:r>
            <a:r>
              <a:rPr kumimoji="1" lang="en-US" altLang="zh-CN" sz="2800" dirty="0"/>
              <a:t>Descriptions</a:t>
            </a:r>
            <a:endParaRPr kumimoji="1" lang="zh-CN" altLang="en-US" sz="2800" dirty="0"/>
          </a:p>
        </p:txBody>
      </p:sp>
      <p:sp>
        <p:nvSpPr>
          <p:cNvPr id="7" name="矩形 6">
            <a:extLst>
              <a:ext uri="{FF2B5EF4-FFF2-40B4-BE49-F238E27FC236}">
                <a16:creationId xmlns:a16="http://schemas.microsoft.com/office/drawing/2014/main" id="{0AC2565F-1983-7F49-89E9-69CCDCC02E2B}"/>
              </a:ext>
            </a:extLst>
          </p:cNvPr>
          <p:cNvSpPr/>
          <p:nvPr/>
        </p:nvSpPr>
        <p:spPr>
          <a:xfrm>
            <a:off x="1408292" y="1275302"/>
            <a:ext cx="246743" cy="24674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33566AF2-A5C8-B24B-BB59-42B095DC1F11}"/>
              </a:ext>
            </a:extLst>
          </p:cNvPr>
          <p:cNvSpPr txBox="1"/>
          <p:nvPr/>
        </p:nvSpPr>
        <p:spPr>
          <a:xfrm>
            <a:off x="2138404" y="1056410"/>
            <a:ext cx="3323667" cy="523220"/>
          </a:xfrm>
          <a:prstGeom prst="rect">
            <a:avLst/>
          </a:prstGeom>
          <a:noFill/>
        </p:spPr>
        <p:txBody>
          <a:bodyPr wrap="none" rtlCol="0">
            <a:spAutoFit/>
          </a:bodyPr>
          <a:lstStyle/>
          <a:p>
            <a:r>
              <a:rPr lang="en-US" altLang="zh-CN" sz="2800" b="1" dirty="0">
                <a:solidFill>
                  <a:srgbClr val="0070C0"/>
                </a:solidFill>
                <a:latin typeface="微软雅黑 Light" panose="020B0502040204020203" pitchFamily="34" charset="-122"/>
                <a:ea typeface="微软雅黑 Light" panose="020B0502040204020203" pitchFamily="34" charset="-122"/>
              </a:rPr>
              <a:t>Types</a:t>
            </a:r>
            <a:r>
              <a:rPr lang="zh-CN" altLang="en-US" sz="2800" b="1" dirty="0">
                <a:solidFill>
                  <a:srgbClr val="0070C0"/>
                </a:solidFill>
                <a:latin typeface="微软雅黑 Light" panose="020B0502040204020203" pitchFamily="34" charset="-122"/>
                <a:ea typeface="微软雅黑 Light" panose="020B0502040204020203" pitchFamily="34" charset="-122"/>
              </a:rPr>
              <a:t> </a:t>
            </a:r>
            <a:r>
              <a:rPr lang="en-US" altLang="zh-CN" sz="2800" b="1" dirty="0">
                <a:solidFill>
                  <a:srgbClr val="0070C0"/>
                </a:solidFill>
                <a:latin typeface="微软雅黑 Light" panose="020B0502040204020203" pitchFamily="34" charset="-122"/>
                <a:ea typeface="微软雅黑 Light" panose="020B0502040204020203" pitchFamily="34" charset="-122"/>
              </a:rPr>
              <a:t>of</a:t>
            </a:r>
            <a:r>
              <a:rPr lang="zh-CN" altLang="en-US" sz="2800" b="1" dirty="0">
                <a:solidFill>
                  <a:srgbClr val="0070C0"/>
                </a:solidFill>
                <a:latin typeface="微软雅黑 Light" panose="020B0502040204020203" pitchFamily="34" charset="-122"/>
                <a:ea typeface="微软雅黑 Light" panose="020B0502040204020203" pitchFamily="34" charset="-122"/>
              </a:rPr>
              <a:t> </a:t>
            </a:r>
            <a:r>
              <a:rPr lang="en-US" altLang="zh-CN" sz="2800" b="1" dirty="0">
                <a:solidFill>
                  <a:srgbClr val="0070C0"/>
                </a:solidFill>
                <a:latin typeface="微软雅黑 Light" panose="020B0502040204020203" pitchFamily="34" charset="-122"/>
                <a:ea typeface="微软雅黑 Light" panose="020B0502040204020203" pitchFamily="34" charset="-122"/>
              </a:rPr>
              <a:t>Definitions</a:t>
            </a:r>
            <a:endParaRPr lang="zh-CN" altLang="en-US" sz="2800" b="1" dirty="0">
              <a:solidFill>
                <a:srgbClr val="0070C0"/>
              </a:solidFill>
              <a:latin typeface="微软雅黑 Light" panose="020B0502040204020203" pitchFamily="34" charset="-122"/>
              <a:ea typeface="微软雅黑 Light" panose="020B0502040204020203" pitchFamily="34" charset="-122"/>
            </a:endParaRPr>
          </a:p>
        </p:txBody>
      </p:sp>
      <p:sp>
        <p:nvSpPr>
          <p:cNvPr id="9" name="文本框 8">
            <a:extLst>
              <a:ext uri="{FF2B5EF4-FFF2-40B4-BE49-F238E27FC236}">
                <a16:creationId xmlns:a16="http://schemas.microsoft.com/office/drawing/2014/main" id="{BDED8DB7-D5AA-5C41-8F10-CA021367F3E4}"/>
              </a:ext>
            </a:extLst>
          </p:cNvPr>
          <p:cNvSpPr txBox="1"/>
          <p:nvPr/>
        </p:nvSpPr>
        <p:spPr>
          <a:xfrm>
            <a:off x="2367405" y="1522045"/>
            <a:ext cx="6789143" cy="1964512"/>
          </a:xfrm>
          <a:prstGeom prst="rect">
            <a:avLst/>
          </a:prstGeom>
          <a:noFill/>
        </p:spPr>
        <p:txBody>
          <a:bodyPr wrap="square" rtlCol="0">
            <a:spAutoFit/>
          </a:bodyPr>
          <a:lstStyle/>
          <a:p>
            <a:pPr>
              <a:lnSpc>
                <a:spcPct val="150000"/>
              </a:lnSpc>
            </a:pPr>
            <a:r>
              <a:rPr kumimoji="1" lang="en-US" altLang="zh-CN" sz="2800" dirty="0"/>
              <a:t>(1)</a:t>
            </a:r>
            <a:r>
              <a:rPr kumimoji="1" lang="zh-CN" altLang="en-US" sz="2800" dirty="0"/>
              <a:t> </a:t>
            </a:r>
            <a:r>
              <a:rPr kumimoji="1" lang="en-US" altLang="zh-CN" sz="2800" dirty="0"/>
              <a:t>Parenthetical</a:t>
            </a:r>
            <a:r>
              <a:rPr kumimoji="1" lang="zh-CN" altLang="en-US" sz="2800" dirty="0"/>
              <a:t> </a:t>
            </a:r>
            <a:r>
              <a:rPr kumimoji="1" lang="en-US" altLang="zh-CN" sz="2800" dirty="0"/>
              <a:t>Definitions</a:t>
            </a:r>
          </a:p>
          <a:p>
            <a:pPr>
              <a:lnSpc>
                <a:spcPct val="150000"/>
              </a:lnSpc>
            </a:pPr>
            <a:r>
              <a:rPr kumimoji="1" lang="en-US" altLang="zh-CN" sz="2800" dirty="0"/>
              <a:t>(2)</a:t>
            </a:r>
            <a:r>
              <a:rPr kumimoji="1" lang="zh-CN" altLang="en-US" sz="2800" dirty="0"/>
              <a:t> </a:t>
            </a:r>
            <a:r>
              <a:rPr kumimoji="1" lang="en-US" altLang="zh-CN" sz="2800" dirty="0"/>
              <a:t>Sentence</a:t>
            </a:r>
            <a:r>
              <a:rPr kumimoji="1" lang="zh-CN" altLang="en-US" sz="2800" dirty="0"/>
              <a:t> </a:t>
            </a:r>
            <a:r>
              <a:rPr kumimoji="1" lang="en-US" altLang="zh-CN" sz="2800" dirty="0"/>
              <a:t>Definitions</a:t>
            </a:r>
          </a:p>
          <a:p>
            <a:pPr>
              <a:lnSpc>
                <a:spcPct val="150000"/>
              </a:lnSpc>
            </a:pPr>
            <a:r>
              <a:rPr kumimoji="1" lang="en-US" altLang="zh-CN" sz="2800" dirty="0"/>
              <a:t>(3)</a:t>
            </a:r>
            <a:r>
              <a:rPr kumimoji="1" lang="zh-CN" altLang="en-US" sz="2800" dirty="0"/>
              <a:t> </a:t>
            </a:r>
            <a:r>
              <a:rPr kumimoji="1" lang="en-US" altLang="zh-CN" sz="2800" dirty="0"/>
              <a:t>Extended</a:t>
            </a:r>
            <a:r>
              <a:rPr kumimoji="1" lang="zh-CN" altLang="en-US" sz="2800" dirty="0"/>
              <a:t> </a:t>
            </a:r>
            <a:r>
              <a:rPr kumimoji="1" lang="en-US" altLang="zh-CN" sz="2800" dirty="0"/>
              <a:t>Definitions</a:t>
            </a:r>
            <a:endParaRPr kumimoji="1" lang="zh-CN" altLang="en-US" sz="2800" dirty="0"/>
          </a:p>
        </p:txBody>
      </p:sp>
      <p:sp>
        <p:nvSpPr>
          <p:cNvPr id="10" name="直角三角形 9">
            <a:extLst>
              <a:ext uri="{FF2B5EF4-FFF2-40B4-BE49-F238E27FC236}">
                <a16:creationId xmlns:a16="http://schemas.microsoft.com/office/drawing/2014/main" id="{CE0B54E6-B471-2A40-89FA-C09B67FA0747}"/>
              </a:ext>
            </a:extLst>
          </p:cNvPr>
          <p:cNvSpPr/>
          <p:nvPr/>
        </p:nvSpPr>
        <p:spPr>
          <a:xfrm rot="5400000" flipH="1">
            <a:off x="50656" y="5573629"/>
            <a:ext cx="1233714" cy="1335027"/>
          </a:xfrm>
          <a:prstGeom prst="rtTriangle">
            <a:avLst/>
          </a:prstGeom>
          <a:gradFill>
            <a:gsLst>
              <a:gs pos="0">
                <a:srgbClr val="00B0F0"/>
              </a:gs>
              <a:gs pos="100000">
                <a:srgbClr val="0070C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页脚占位符 3">
            <a:extLst>
              <a:ext uri="{FF2B5EF4-FFF2-40B4-BE49-F238E27FC236}">
                <a16:creationId xmlns:a16="http://schemas.microsoft.com/office/drawing/2014/main" id="{D9F2847B-47F3-2948-A63C-1AFBFB450EC1}"/>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2231827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CBF992-B0D9-0144-8E7F-EDFCB1A89EA3}"/>
              </a:ext>
            </a:extLst>
          </p:cNvPr>
          <p:cNvSpPr txBox="1"/>
          <p:nvPr/>
        </p:nvSpPr>
        <p:spPr>
          <a:xfrm>
            <a:off x="2224054" y="239193"/>
            <a:ext cx="7743915"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3. Drafting</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Effective</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Instructions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920B6225-3FA0-FA43-80DF-920E9F4B9950}"/>
              </a:ext>
            </a:extLst>
          </p:cNvPr>
          <p:cNvSpPr/>
          <p:nvPr/>
        </p:nvSpPr>
        <p:spPr>
          <a:xfrm>
            <a:off x="3093961" y="1483379"/>
            <a:ext cx="246743" cy="246743"/>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3B9BE59-A5D2-3D47-8053-417B21ED4AA2}"/>
              </a:ext>
            </a:extLst>
          </p:cNvPr>
          <p:cNvSpPr txBox="1"/>
          <p:nvPr/>
        </p:nvSpPr>
        <p:spPr>
          <a:xfrm>
            <a:off x="3675658" y="1345766"/>
            <a:ext cx="854721" cy="523220"/>
          </a:xfrm>
          <a:prstGeom prst="rect">
            <a:avLst/>
          </a:prstGeom>
          <a:noFill/>
        </p:spPr>
        <p:txBody>
          <a:bodyPr wrap="none" rtlCol="0">
            <a:spAutoFit/>
          </a:bodyPr>
          <a:lstStyle/>
          <a:p>
            <a:r>
              <a:rPr lang="en-US" altLang="zh-CN" sz="2800" b="1" dirty="0">
                <a:solidFill>
                  <a:srgbClr val="0070C0"/>
                </a:solidFill>
                <a:latin typeface="微软雅黑 Light" panose="020B0502040204020203" pitchFamily="34" charset="-122"/>
                <a:ea typeface="微软雅黑 Light" panose="020B0502040204020203" pitchFamily="34" charset="-122"/>
              </a:rPr>
              <a:t>Title</a:t>
            </a:r>
            <a:endParaRPr lang="zh-CN" altLang="en-US" sz="2800" b="1" dirty="0">
              <a:solidFill>
                <a:srgbClr val="0070C0"/>
              </a:solidFill>
              <a:latin typeface="微软雅黑 Light" panose="020B0502040204020203" pitchFamily="34" charset="-122"/>
              <a:ea typeface="微软雅黑 Light" panose="020B0502040204020203" pitchFamily="34" charset="-122"/>
            </a:endParaRPr>
          </a:p>
        </p:txBody>
      </p:sp>
      <p:sp>
        <p:nvSpPr>
          <p:cNvPr id="5" name="文本框 4">
            <a:extLst>
              <a:ext uri="{FF2B5EF4-FFF2-40B4-BE49-F238E27FC236}">
                <a16:creationId xmlns:a16="http://schemas.microsoft.com/office/drawing/2014/main" id="{53F6A308-7089-4B4B-AF9F-47D4698B8466}"/>
              </a:ext>
            </a:extLst>
          </p:cNvPr>
          <p:cNvSpPr txBox="1"/>
          <p:nvPr/>
        </p:nvSpPr>
        <p:spPr>
          <a:xfrm>
            <a:off x="3675658" y="1750455"/>
            <a:ext cx="4368800" cy="2610843"/>
          </a:xfrm>
          <a:prstGeom prst="rect">
            <a:avLst/>
          </a:prstGeom>
          <a:noFill/>
        </p:spPr>
        <p:txBody>
          <a:bodyPr wrap="square" rtlCol="0">
            <a:spAutoFit/>
          </a:bodyPr>
          <a:lstStyle/>
          <a:p>
            <a:pPr>
              <a:lnSpc>
                <a:spcPct val="150000"/>
              </a:lnSpc>
            </a:pPr>
            <a:r>
              <a:rPr kumimoji="1" lang="en-US" altLang="zh-CN" sz="2800" dirty="0"/>
              <a:t>(1)</a:t>
            </a:r>
            <a:r>
              <a:rPr kumimoji="1" lang="zh-CN" altLang="en-US" sz="2800" dirty="0"/>
              <a:t> </a:t>
            </a:r>
            <a:r>
              <a:rPr kumimoji="1" lang="en-US" altLang="zh-CN" sz="2800" dirty="0"/>
              <a:t>Being</a:t>
            </a:r>
            <a:r>
              <a:rPr kumimoji="1" lang="zh-CN" altLang="en-US" sz="2800" dirty="0"/>
              <a:t> </a:t>
            </a:r>
            <a:r>
              <a:rPr kumimoji="1" lang="en-US" altLang="zh-CN" sz="2800" dirty="0"/>
              <a:t>Simple</a:t>
            </a:r>
            <a:r>
              <a:rPr kumimoji="1" lang="zh-CN" altLang="en-US" sz="2800" dirty="0"/>
              <a:t> </a:t>
            </a:r>
            <a:r>
              <a:rPr kumimoji="1" lang="en-US" altLang="zh-CN" sz="2800" dirty="0"/>
              <a:t>and</a:t>
            </a:r>
            <a:r>
              <a:rPr kumimoji="1" lang="zh-CN" altLang="en-US" sz="2800" dirty="0"/>
              <a:t> </a:t>
            </a:r>
            <a:r>
              <a:rPr kumimoji="1" lang="en-US" altLang="zh-CN" sz="2800" dirty="0"/>
              <a:t>Clear</a:t>
            </a:r>
          </a:p>
          <a:p>
            <a:pPr>
              <a:lnSpc>
                <a:spcPct val="150000"/>
              </a:lnSpc>
            </a:pPr>
            <a:r>
              <a:rPr kumimoji="1" lang="en-US" altLang="zh-CN" sz="2800" dirty="0"/>
              <a:t>(2)</a:t>
            </a:r>
            <a:r>
              <a:rPr kumimoji="1" lang="zh-CN" altLang="en-US" sz="2800" dirty="0"/>
              <a:t> </a:t>
            </a:r>
            <a:r>
              <a:rPr kumimoji="1" lang="en-US" altLang="zh-CN" sz="2800" dirty="0"/>
              <a:t>Two</a:t>
            </a:r>
            <a:r>
              <a:rPr kumimoji="1" lang="zh-CN" altLang="en-US" sz="2800" dirty="0"/>
              <a:t> </a:t>
            </a:r>
            <a:r>
              <a:rPr kumimoji="1" lang="en-US" altLang="zh-CN" sz="2800" dirty="0"/>
              <a:t>Forms:</a:t>
            </a:r>
          </a:p>
          <a:p>
            <a:pPr>
              <a:lnSpc>
                <a:spcPct val="150000"/>
              </a:lnSpc>
            </a:pPr>
            <a:r>
              <a:rPr kumimoji="1" lang="zh-CN" altLang="en-US" sz="2800" dirty="0"/>
              <a:t>    </a:t>
            </a:r>
            <a:r>
              <a:rPr kumimoji="1" lang="en-US" altLang="zh-CN" sz="2800" dirty="0"/>
              <a:t>How–to</a:t>
            </a:r>
          </a:p>
          <a:p>
            <a:pPr>
              <a:lnSpc>
                <a:spcPct val="150000"/>
              </a:lnSpc>
            </a:pPr>
            <a:r>
              <a:rPr kumimoji="1" lang="zh-CN" altLang="en-US" sz="2800" dirty="0"/>
              <a:t>    </a:t>
            </a:r>
            <a:r>
              <a:rPr kumimoji="1" lang="en-US" altLang="zh-CN" sz="2800" dirty="0"/>
              <a:t>Gerund</a:t>
            </a:r>
            <a:endParaRPr kumimoji="1" lang="zh-CN" altLang="en-US" sz="2800" dirty="0"/>
          </a:p>
        </p:txBody>
      </p:sp>
      <p:sp>
        <p:nvSpPr>
          <p:cNvPr id="6" name="矩形 5">
            <a:extLst>
              <a:ext uri="{FF2B5EF4-FFF2-40B4-BE49-F238E27FC236}">
                <a16:creationId xmlns:a16="http://schemas.microsoft.com/office/drawing/2014/main" id="{627296B6-DD41-974E-A7C6-174CAA4A8226}"/>
              </a:ext>
            </a:extLst>
          </p:cNvPr>
          <p:cNvSpPr/>
          <p:nvPr/>
        </p:nvSpPr>
        <p:spPr>
          <a:xfrm>
            <a:off x="3110893" y="4564855"/>
            <a:ext cx="246743" cy="24674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1F27AFE6-2661-4C40-B1EF-B177443CAB54}"/>
              </a:ext>
            </a:extLst>
          </p:cNvPr>
          <p:cNvSpPr txBox="1"/>
          <p:nvPr/>
        </p:nvSpPr>
        <p:spPr>
          <a:xfrm>
            <a:off x="3675658" y="4429030"/>
            <a:ext cx="3244799" cy="523220"/>
          </a:xfrm>
          <a:prstGeom prst="rect">
            <a:avLst/>
          </a:prstGeom>
          <a:noFill/>
        </p:spPr>
        <p:txBody>
          <a:bodyPr wrap="none" rtlCol="0">
            <a:spAutoFit/>
          </a:bodyPr>
          <a:lstStyle/>
          <a:p>
            <a:r>
              <a:rPr lang="en-US" altLang="zh-CN" sz="2800" b="1" dirty="0">
                <a:solidFill>
                  <a:srgbClr val="0070C0"/>
                </a:solidFill>
                <a:latin typeface="微软雅黑 Light" panose="020B0502040204020203" pitchFamily="34" charset="-122"/>
                <a:ea typeface="微软雅黑 Light" panose="020B0502040204020203" pitchFamily="34" charset="-122"/>
              </a:rPr>
              <a:t>General</a:t>
            </a:r>
            <a:r>
              <a:rPr lang="zh-CN" altLang="en-US" sz="2800" b="1" dirty="0">
                <a:solidFill>
                  <a:srgbClr val="0070C0"/>
                </a:solidFill>
                <a:latin typeface="微软雅黑 Light" panose="020B0502040204020203" pitchFamily="34" charset="-122"/>
                <a:ea typeface="微软雅黑 Light" panose="020B0502040204020203" pitchFamily="34" charset="-122"/>
              </a:rPr>
              <a:t> </a:t>
            </a:r>
            <a:r>
              <a:rPr lang="en-US" altLang="zh-CN" sz="2800" b="1" dirty="0">
                <a:solidFill>
                  <a:srgbClr val="0070C0"/>
                </a:solidFill>
                <a:latin typeface="微软雅黑 Light" panose="020B0502040204020203" pitchFamily="34" charset="-122"/>
                <a:ea typeface="微软雅黑 Light" panose="020B0502040204020203" pitchFamily="34" charset="-122"/>
              </a:rPr>
              <a:t>Instruction</a:t>
            </a:r>
            <a:endParaRPr lang="zh-CN" altLang="en-US" sz="2800" b="1" dirty="0">
              <a:solidFill>
                <a:srgbClr val="0070C0"/>
              </a:solidFill>
              <a:latin typeface="微软雅黑 Light" panose="020B0502040204020203" pitchFamily="34" charset="-122"/>
              <a:ea typeface="微软雅黑 Light" panose="020B0502040204020203" pitchFamily="34" charset="-122"/>
            </a:endParaRPr>
          </a:p>
        </p:txBody>
      </p:sp>
      <p:sp>
        <p:nvSpPr>
          <p:cNvPr id="8" name="文本框 7">
            <a:extLst>
              <a:ext uri="{FF2B5EF4-FFF2-40B4-BE49-F238E27FC236}">
                <a16:creationId xmlns:a16="http://schemas.microsoft.com/office/drawing/2014/main" id="{B5101571-0AA9-7144-9220-9B65FE8ECD5E}"/>
              </a:ext>
            </a:extLst>
          </p:cNvPr>
          <p:cNvSpPr txBox="1"/>
          <p:nvPr/>
        </p:nvSpPr>
        <p:spPr>
          <a:xfrm>
            <a:off x="1643658" y="4871829"/>
            <a:ext cx="6973585" cy="1964512"/>
          </a:xfrm>
          <a:prstGeom prst="rect">
            <a:avLst/>
          </a:prstGeom>
          <a:noFill/>
        </p:spPr>
        <p:txBody>
          <a:bodyPr wrap="square" rtlCol="0">
            <a:spAutoFit/>
          </a:bodyPr>
          <a:lstStyle/>
          <a:p>
            <a:pPr>
              <a:lnSpc>
                <a:spcPct val="150000"/>
              </a:lnSpc>
            </a:pPr>
            <a:r>
              <a:rPr kumimoji="1" lang="en-US" altLang="zh-CN" sz="2800" dirty="0"/>
              <a:t>Basic</a:t>
            </a:r>
            <a:r>
              <a:rPr kumimoji="1" lang="zh-CN" altLang="en-US" sz="2800" dirty="0"/>
              <a:t> </a:t>
            </a:r>
            <a:r>
              <a:rPr kumimoji="1" lang="en-US" altLang="zh-CN" sz="2800" dirty="0"/>
              <a:t>Consideration</a:t>
            </a:r>
            <a:r>
              <a:rPr kumimoji="1" lang="zh-CN" altLang="en-US" sz="2800" dirty="0"/>
              <a:t> </a:t>
            </a:r>
            <a:r>
              <a:rPr kumimoji="1" lang="en-US" altLang="zh-CN" sz="2800" dirty="0"/>
              <a:t>on</a:t>
            </a:r>
            <a:r>
              <a:rPr kumimoji="1" lang="zh-CN" altLang="en-US" sz="2800" dirty="0"/>
              <a:t> </a:t>
            </a:r>
            <a:r>
              <a:rPr kumimoji="1" lang="en-US" altLang="zh-CN" sz="2800" dirty="0"/>
              <a:t>6</a:t>
            </a:r>
            <a:r>
              <a:rPr kumimoji="1" lang="zh-CN" altLang="en-US" sz="2800" dirty="0"/>
              <a:t> </a:t>
            </a:r>
            <a:r>
              <a:rPr kumimoji="1" lang="en-US" altLang="zh-CN" sz="2800" dirty="0"/>
              <a:t>Aspects (5W1HL):</a:t>
            </a:r>
            <a:br>
              <a:rPr kumimoji="1" lang="en-US" altLang="zh-CN" sz="2800" dirty="0"/>
            </a:br>
            <a:r>
              <a:rPr kumimoji="1" lang="en-US" altLang="zh-CN" sz="2800" dirty="0"/>
              <a:t>Who,</a:t>
            </a:r>
            <a:r>
              <a:rPr kumimoji="1" lang="zh-CN" altLang="en-US" sz="2800" dirty="0"/>
              <a:t> </a:t>
            </a:r>
            <a:r>
              <a:rPr kumimoji="1" lang="en-US" altLang="zh-CN" sz="2800" dirty="0"/>
              <a:t>Why,</a:t>
            </a:r>
            <a:r>
              <a:rPr kumimoji="1" lang="zh-CN" altLang="en-US" sz="2800" dirty="0"/>
              <a:t> </a:t>
            </a:r>
            <a:r>
              <a:rPr kumimoji="1" lang="en-US" altLang="zh-CN" sz="2800" dirty="0"/>
              <a:t>When,</a:t>
            </a:r>
            <a:r>
              <a:rPr kumimoji="1" lang="zh-CN" altLang="en-US" sz="2800" dirty="0"/>
              <a:t> </a:t>
            </a:r>
            <a:r>
              <a:rPr kumimoji="1" lang="en-US" altLang="zh-CN" sz="2800" dirty="0"/>
              <a:t>What</a:t>
            </a:r>
            <a:r>
              <a:rPr kumimoji="1" lang="zh-CN" altLang="en-US" sz="2800" dirty="0"/>
              <a:t> </a:t>
            </a:r>
            <a:r>
              <a:rPr kumimoji="1" lang="en-US" altLang="zh-CN" sz="2800" dirty="0"/>
              <a:t>Safety</a:t>
            </a:r>
            <a:r>
              <a:rPr kumimoji="1" lang="zh-CN" altLang="en-US" sz="2800" dirty="0"/>
              <a:t> </a:t>
            </a:r>
            <a:r>
              <a:rPr kumimoji="1" lang="en-US" altLang="zh-CN" sz="2800" dirty="0"/>
              <a:t>Measures,</a:t>
            </a:r>
            <a:r>
              <a:rPr kumimoji="1" lang="zh-CN" altLang="en-US" sz="2800" dirty="0"/>
              <a:t> </a:t>
            </a:r>
            <a:r>
              <a:rPr kumimoji="1" lang="en-US" altLang="zh-CN" sz="2800" dirty="0"/>
              <a:t>What</a:t>
            </a:r>
            <a:r>
              <a:rPr kumimoji="1" lang="zh-CN" altLang="en-US" sz="2800" dirty="0"/>
              <a:t> </a:t>
            </a:r>
            <a:r>
              <a:rPr kumimoji="1" lang="en-US" altLang="zh-CN" sz="2800" dirty="0"/>
              <a:t>Items,</a:t>
            </a:r>
            <a:r>
              <a:rPr kumimoji="1" lang="zh-CN" altLang="en-US" sz="2800" dirty="0"/>
              <a:t> </a:t>
            </a:r>
            <a:r>
              <a:rPr kumimoji="1" lang="en-US" altLang="zh-CN" sz="2800" dirty="0"/>
              <a:t>and</a:t>
            </a:r>
            <a:r>
              <a:rPr kumimoji="1" lang="zh-CN" altLang="en-US" sz="2800" dirty="0"/>
              <a:t> </a:t>
            </a:r>
            <a:r>
              <a:rPr kumimoji="1" lang="en-US" altLang="zh-CN" sz="2800" dirty="0"/>
              <a:t>How</a:t>
            </a:r>
            <a:r>
              <a:rPr kumimoji="1" lang="zh-CN" altLang="en-US" sz="2800" dirty="0"/>
              <a:t> </a:t>
            </a:r>
            <a:r>
              <a:rPr kumimoji="1" lang="en-US" altLang="zh-CN" sz="2800" dirty="0"/>
              <a:t>Long</a:t>
            </a:r>
            <a:r>
              <a:rPr kumimoji="1" lang="zh-CN" altLang="en-US" sz="2800" dirty="0"/>
              <a:t> </a:t>
            </a:r>
          </a:p>
        </p:txBody>
      </p:sp>
      <p:sp>
        <p:nvSpPr>
          <p:cNvPr id="9" name="圆角矩形 8">
            <a:extLst>
              <a:ext uri="{FF2B5EF4-FFF2-40B4-BE49-F238E27FC236}">
                <a16:creationId xmlns:a16="http://schemas.microsoft.com/office/drawing/2014/main" id="{8F1B9541-3BC2-804B-8433-6E5F43789B0E}"/>
              </a:ext>
            </a:extLst>
          </p:cNvPr>
          <p:cNvSpPr/>
          <p:nvPr/>
        </p:nvSpPr>
        <p:spPr>
          <a:xfrm>
            <a:off x="3945467" y="990509"/>
            <a:ext cx="4792133" cy="6297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F4FE0B0-D893-0946-BA05-C256BD425CAB}"/>
              </a:ext>
            </a:extLst>
          </p:cNvPr>
          <p:cNvSpPr/>
          <p:nvPr/>
        </p:nvSpPr>
        <p:spPr>
          <a:xfrm>
            <a:off x="6490811" y="3408132"/>
            <a:ext cx="5528911" cy="646331"/>
          </a:xfrm>
          <a:prstGeom prst="rect">
            <a:avLst/>
          </a:prstGeom>
          <a:noFill/>
        </p:spPr>
        <p:txBody>
          <a:bodyPr wrap="square" lIns="91440" tIns="45720" rIns="91440" bIns="45720">
            <a:spAutoFit/>
          </a:bodyPr>
          <a:lstStyle/>
          <a:p>
            <a:r>
              <a:rPr kumimoji="1" lang="en-US" altLang="zh-CN"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Do</a:t>
            </a:r>
            <a:r>
              <a:rPr kumimoji="1" lang="zh-CN" alt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not</a:t>
            </a:r>
            <a:r>
              <a:rPr kumimoji="1" lang="zh-CN" alt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use</a:t>
            </a:r>
            <a:r>
              <a:rPr kumimoji="1" lang="zh-CN" alt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a:t>
            </a:r>
            <a:r>
              <a:rPr kumimoji="1" lang="zh-CN" alt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Noun</a:t>
            </a:r>
            <a:r>
              <a:rPr kumimoji="1" lang="zh-CN" alt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String.</a:t>
            </a:r>
            <a:endParaRPr lang="zh-CN" alt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2" name="直角三角形 11">
            <a:extLst>
              <a:ext uri="{FF2B5EF4-FFF2-40B4-BE49-F238E27FC236}">
                <a16:creationId xmlns:a16="http://schemas.microsoft.com/office/drawing/2014/main" id="{5F10B3A2-3976-2E4E-A2F1-E78416218F40}"/>
              </a:ext>
            </a:extLst>
          </p:cNvPr>
          <p:cNvSpPr/>
          <p:nvPr/>
        </p:nvSpPr>
        <p:spPr>
          <a:xfrm rot="5400000" flipH="1">
            <a:off x="50656" y="5573629"/>
            <a:ext cx="1233714" cy="1335027"/>
          </a:xfrm>
          <a:prstGeom prst="rtTriangle">
            <a:avLst/>
          </a:prstGeom>
          <a:gradFill>
            <a:gsLst>
              <a:gs pos="0">
                <a:srgbClr val="00B0F0"/>
              </a:gs>
              <a:gs pos="100000">
                <a:srgbClr val="0070C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页脚占位符 3">
            <a:extLst>
              <a:ext uri="{FF2B5EF4-FFF2-40B4-BE49-F238E27FC236}">
                <a16:creationId xmlns:a16="http://schemas.microsoft.com/office/drawing/2014/main" id="{DCE90A4F-5CCD-1942-9479-8D2CD8E9C1B8}"/>
              </a:ext>
            </a:extLst>
          </p:cNvPr>
          <p:cNvSpPr txBox="1">
            <a:spLocks/>
          </p:cNvSpPr>
          <p:nvPr/>
        </p:nvSpPr>
        <p:spPr>
          <a:xfrm>
            <a:off x="7057740" y="6191450"/>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2645049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702AD3-41EE-494C-8AF4-7B28837BB0A5}"/>
              </a:ext>
            </a:extLst>
          </p:cNvPr>
          <p:cNvSpPr/>
          <p:nvPr/>
        </p:nvSpPr>
        <p:spPr>
          <a:xfrm>
            <a:off x="2254630" y="1547261"/>
            <a:ext cx="246743" cy="2467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FC16BCB-22DB-A64D-8D16-B55F89B2DEBE}"/>
              </a:ext>
            </a:extLst>
          </p:cNvPr>
          <p:cNvSpPr/>
          <p:nvPr/>
        </p:nvSpPr>
        <p:spPr>
          <a:xfrm>
            <a:off x="2254630" y="4117421"/>
            <a:ext cx="246743" cy="24674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7DFCD29B-8E7D-0A43-A3B5-056B77E4E9B7}"/>
              </a:ext>
            </a:extLst>
          </p:cNvPr>
          <p:cNvSpPr txBox="1"/>
          <p:nvPr/>
        </p:nvSpPr>
        <p:spPr>
          <a:xfrm>
            <a:off x="2224054" y="239193"/>
            <a:ext cx="7743915"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3. Drafting</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Effective</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Instructions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圆角矩形 4">
            <a:extLst>
              <a:ext uri="{FF2B5EF4-FFF2-40B4-BE49-F238E27FC236}">
                <a16:creationId xmlns:a16="http://schemas.microsoft.com/office/drawing/2014/main" id="{7416A7C7-4761-7F48-A003-D69289FA90A3}"/>
              </a:ext>
            </a:extLst>
          </p:cNvPr>
          <p:cNvSpPr/>
          <p:nvPr/>
        </p:nvSpPr>
        <p:spPr>
          <a:xfrm>
            <a:off x="3699944" y="885524"/>
            <a:ext cx="4792133" cy="6297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BECD3C3-6086-F949-881C-7EEE07D3B62B}"/>
              </a:ext>
            </a:extLst>
          </p:cNvPr>
          <p:cNvSpPr txBox="1"/>
          <p:nvPr/>
        </p:nvSpPr>
        <p:spPr>
          <a:xfrm>
            <a:off x="2540202" y="1409022"/>
            <a:ext cx="4453463" cy="523220"/>
          </a:xfrm>
          <a:prstGeom prst="rect">
            <a:avLst/>
          </a:prstGeom>
          <a:noFill/>
        </p:spPr>
        <p:txBody>
          <a:bodyPr wrap="none" rtlCol="0">
            <a:spAutoFit/>
          </a:bodyPr>
          <a:lstStyle/>
          <a:p>
            <a:r>
              <a:rPr lang="en-US" altLang="zh-CN" sz="2800" b="1" dirty="0">
                <a:solidFill>
                  <a:srgbClr val="0070C0"/>
                </a:solidFill>
                <a:latin typeface="微软雅黑 Light" panose="020B0502040204020203" pitchFamily="34" charset="-122"/>
                <a:ea typeface="微软雅黑 Light" panose="020B0502040204020203" pitchFamily="34" charset="-122"/>
              </a:rPr>
              <a:t>Step-by-Step</a:t>
            </a:r>
            <a:r>
              <a:rPr lang="zh-CN" altLang="en-US" sz="2800" b="1" dirty="0">
                <a:solidFill>
                  <a:srgbClr val="0070C0"/>
                </a:solidFill>
                <a:latin typeface="微软雅黑 Light" panose="020B0502040204020203" pitchFamily="34" charset="-122"/>
                <a:ea typeface="微软雅黑 Light" panose="020B0502040204020203" pitchFamily="34" charset="-122"/>
              </a:rPr>
              <a:t> </a:t>
            </a:r>
            <a:r>
              <a:rPr lang="en-US" altLang="zh-CN" sz="2800" b="1" dirty="0">
                <a:solidFill>
                  <a:srgbClr val="0070C0"/>
                </a:solidFill>
                <a:latin typeface="微软雅黑 Light" panose="020B0502040204020203" pitchFamily="34" charset="-122"/>
                <a:ea typeface="微软雅黑 Light" panose="020B0502040204020203" pitchFamily="34" charset="-122"/>
              </a:rPr>
              <a:t>Instruc</a:t>
            </a:r>
            <a:r>
              <a:rPr lang="en-US" altLang="zh-CN" sz="2800" b="1" dirty="0">
                <a:latin typeface="微软雅黑 Light" panose="020B0502040204020203" pitchFamily="34" charset="-122"/>
                <a:ea typeface="微软雅黑 Light" panose="020B0502040204020203" pitchFamily="34" charset="-122"/>
              </a:rPr>
              <a:t>tions</a:t>
            </a:r>
            <a:r>
              <a:rPr lang="zh-CN" altLang="en-US" sz="2800" b="1" dirty="0">
                <a:latin typeface="微软雅黑 Light" panose="020B0502040204020203" pitchFamily="34" charset="-122"/>
                <a:ea typeface="微软雅黑 Light" panose="020B0502040204020203" pitchFamily="34" charset="-122"/>
              </a:rPr>
              <a:t> </a:t>
            </a:r>
          </a:p>
        </p:txBody>
      </p:sp>
      <p:sp>
        <p:nvSpPr>
          <p:cNvPr id="7" name="文本框 6">
            <a:extLst>
              <a:ext uri="{FF2B5EF4-FFF2-40B4-BE49-F238E27FC236}">
                <a16:creationId xmlns:a16="http://schemas.microsoft.com/office/drawing/2014/main" id="{C8171439-0674-1445-BC75-13952BBD774C}"/>
              </a:ext>
            </a:extLst>
          </p:cNvPr>
          <p:cNvSpPr txBox="1"/>
          <p:nvPr/>
        </p:nvSpPr>
        <p:spPr>
          <a:xfrm>
            <a:off x="2109487" y="2509702"/>
            <a:ext cx="4368800" cy="671851"/>
          </a:xfrm>
          <a:prstGeom prst="rect">
            <a:avLst/>
          </a:prstGeom>
          <a:noFill/>
        </p:spPr>
        <p:txBody>
          <a:bodyPr wrap="square" rtlCol="0">
            <a:spAutoFit/>
          </a:bodyPr>
          <a:lstStyle/>
          <a:p>
            <a:pPr>
              <a:lnSpc>
                <a:spcPct val="150000"/>
              </a:lnSpc>
            </a:pPr>
            <a:r>
              <a:rPr kumimoji="1" lang="en-US" altLang="zh-CN" sz="2800" dirty="0"/>
              <a:t>8</a:t>
            </a:r>
            <a:r>
              <a:rPr kumimoji="1" lang="zh-CN" altLang="en-US" sz="2800" dirty="0"/>
              <a:t> </a:t>
            </a:r>
            <a:r>
              <a:rPr kumimoji="1" lang="en-US" altLang="zh-CN" sz="2800" dirty="0"/>
              <a:t>Tips</a:t>
            </a:r>
            <a:r>
              <a:rPr kumimoji="1" lang="zh-CN" altLang="en-US" sz="2800" dirty="0"/>
              <a:t> </a:t>
            </a:r>
            <a:r>
              <a:rPr kumimoji="1" lang="en-US" altLang="zh-CN" sz="2800" dirty="0"/>
              <a:t>for</a:t>
            </a:r>
            <a:r>
              <a:rPr kumimoji="1" lang="zh-CN" altLang="en-US" sz="2800" dirty="0"/>
              <a:t> </a:t>
            </a:r>
            <a:r>
              <a:rPr kumimoji="1" lang="en-US" altLang="zh-CN" sz="2800" dirty="0"/>
              <a:t>Effective</a:t>
            </a:r>
            <a:r>
              <a:rPr kumimoji="1" lang="zh-CN" altLang="en-US" sz="2800" dirty="0"/>
              <a:t> </a:t>
            </a:r>
            <a:r>
              <a:rPr kumimoji="1" lang="en-US" altLang="zh-CN" sz="2800" dirty="0"/>
              <a:t>Drafting</a:t>
            </a:r>
            <a:r>
              <a:rPr kumimoji="1" lang="zh-CN" altLang="en-US" sz="2800" dirty="0"/>
              <a:t> </a:t>
            </a:r>
          </a:p>
        </p:txBody>
      </p:sp>
      <p:sp>
        <p:nvSpPr>
          <p:cNvPr id="8" name="文本框 7">
            <a:extLst>
              <a:ext uri="{FF2B5EF4-FFF2-40B4-BE49-F238E27FC236}">
                <a16:creationId xmlns:a16="http://schemas.microsoft.com/office/drawing/2014/main" id="{D87C9D72-43E8-054F-AE8D-76AF1A36EB27}"/>
              </a:ext>
            </a:extLst>
          </p:cNvPr>
          <p:cNvSpPr txBox="1"/>
          <p:nvPr/>
        </p:nvSpPr>
        <p:spPr>
          <a:xfrm>
            <a:off x="2553704" y="3979183"/>
            <a:ext cx="1970411" cy="523220"/>
          </a:xfrm>
          <a:prstGeom prst="rect">
            <a:avLst/>
          </a:prstGeom>
          <a:noFill/>
        </p:spPr>
        <p:txBody>
          <a:bodyPr wrap="none" rtlCol="0">
            <a:spAutoFit/>
          </a:bodyPr>
          <a:lstStyle/>
          <a:p>
            <a:r>
              <a:rPr lang="en-US" altLang="zh-CN" sz="2800" b="1" dirty="0">
                <a:solidFill>
                  <a:srgbClr val="0070C0"/>
                </a:solidFill>
                <a:latin typeface="微软雅黑 Light" panose="020B0502040204020203" pitchFamily="34" charset="-122"/>
                <a:ea typeface="微软雅黑 Light" panose="020B0502040204020203" pitchFamily="34" charset="-122"/>
              </a:rPr>
              <a:t>Conclusion</a:t>
            </a:r>
            <a:endParaRPr lang="zh-CN" altLang="en-US" sz="2800" b="1" dirty="0">
              <a:solidFill>
                <a:srgbClr val="0070C0"/>
              </a:solidFill>
              <a:latin typeface="微软雅黑 Light" panose="020B0502040204020203" pitchFamily="34" charset="-122"/>
              <a:ea typeface="微软雅黑 Light" panose="020B0502040204020203" pitchFamily="34" charset="-122"/>
            </a:endParaRPr>
          </a:p>
        </p:txBody>
      </p:sp>
      <p:sp>
        <p:nvSpPr>
          <p:cNvPr id="9" name="矩形 8">
            <a:extLst>
              <a:ext uri="{FF2B5EF4-FFF2-40B4-BE49-F238E27FC236}">
                <a16:creationId xmlns:a16="http://schemas.microsoft.com/office/drawing/2014/main" id="{5B262088-301F-014A-826D-1DC134FFB5C5}"/>
              </a:ext>
            </a:extLst>
          </p:cNvPr>
          <p:cNvSpPr/>
          <p:nvPr/>
        </p:nvSpPr>
        <p:spPr>
          <a:xfrm>
            <a:off x="6922503" y="1167779"/>
            <a:ext cx="5159322" cy="3539430"/>
          </a:xfrm>
          <a:prstGeom prst="rect">
            <a:avLst/>
          </a:prstGeom>
          <a:noFill/>
          <a:ln w="19050">
            <a:solidFill>
              <a:schemeClr val="accent1"/>
            </a:solidFill>
            <a:prstDash val="dashDot"/>
          </a:ln>
        </p:spPr>
        <p:txBody>
          <a:bodyPr wrap="square" lIns="91440" tIns="45720" rIns="91440" bIns="45720">
            <a:spAutoFit/>
          </a:bodyPr>
          <a:lstStyle/>
          <a:p>
            <a:r>
              <a:rPr kumimoji="1" lang="en-US"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Do</a:t>
            </a:r>
            <a:r>
              <a:rPr kumimoji="1" lang="zh-CN" alt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use</a:t>
            </a:r>
            <a:r>
              <a:rPr kumimoji="1"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a:t>
            </a:r>
            <a:r>
              <a:rPr kumimoji="1"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imperative</a:t>
            </a:r>
            <a:r>
              <a:rPr kumimoji="1"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mood.</a:t>
            </a:r>
          </a:p>
          <a:p>
            <a:r>
              <a:rPr kumimoji="1"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Do</a:t>
            </a:r>
            <a:r>
              <a:rPr kumimoji="1"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not</a:t>
            </a:r>
            <a:r>
              <a:rPr kumimoji="1"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use</a:t>
            </a:r>
            <a:r>
              <a:rPr kumimoji="1"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a:t>
            </a:r>
            <a:r>
              <a:rPr kumimoji="1"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passive</a:t>
            </a:r>
            <a:r>
              <a:rPr kumimoji="1"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voice.</a:t>
            </a:r>
          </a:p>
          <a:p>
            <a:r>
              <a:rPr kumimoji="1" lang="en-US"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Do</a:t>
            </a:r>
            <a:r>
              <a:rPr kumimoji="1" lang="zh-CN" alt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not</a:t>
            </a:r>
            <a:r>
              <a:rPr kumimoji="1" lang="zh-CN" alt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omit</a:t>
            </a:r>
            <a:r>
              <a:rPr kumimoji="1" lang="zh-CN" alt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kumimoji="1" lang="en-US"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articles.</a:t>
            </a:r>
          </a:p>
          <a:p>
            <a:r>
              <a:rPr kumimoji="1" lang="en-US" altLang="zh-CN" sz="3200" b="1" dirty="0">
                <a:ln w="9525">
                  <a:solidFill>
                    <a:schemeClr val="bg1"/>
                  </a:solidFill>
                  <a:prstDash val="solid"/>
                </a:ln>
                <a:effectLst>
                  <a:outerShdw blurRad="12700" dist="38100" dir="2700000" algn="tl" rotWithShape="0">
                    <a:schemeClr val="accent5">
                      <a:lumMod val="60000"/>
                      <a:lumOff val="40000"/>
                    </a:schemeClr>
                  </a:outerShdw>
                </a:effectLst>
              </a:rPr>
              <a:t>e.g.</a:t>
            </a:r>
          </a:p>
          <a:p>
            <a:r>
              <a:rPr kumimoji="1" lang="en-US" altLang="zh-CN" sz="32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a:t>
            </a:r>
            <a:r>
              <a:rPr kumimoji="1" lang="en-US" altLang="zh-CN" sz="3200" b="1" dirty="0">
                <a:ln w="9525">
                  <a:solidFill>
                    <a:schemeClr val="bg1"/>
                  </a:solidFill>
                  <a:prstDash val="solid"/>
                </a:ln>
                <a:effectLst>
                  <a:outerShdw blurRad="12700" dist="38100" dir="2700000" algn="tl" rotWithShape="0">
                    <a:schemeClr val="accent5">
                      <a:lumMod val="60000"/>
                      <a:lumOff val="40000"/>
                    </a:schemeClr>
                  </a:outerShdw>
                </a:effectLst>
              </a:rPr>
              <a:t>Select</a:t>
            </a:r>
            <a:r>
              <a:rPr kumimoji="1" lang="zh-CN" altLang="en-US" sz="3200" b="1" dirty="0">
                <a:ln w="9525">
                  <a:solidFill>
                    <a:schemeClr val="bg1"/>
                  </a:solidFill>
                  <a:prstDash val="solid"/>
                </a:ln>
                <a:effectLst>
                  <a:outerShdw blurRad="12700" dist="38100" dir="2700000" algn="tl" rotWithShape="0">
                    <a:schemeClr val="accent5">
                      <a:lumMod val="60000"/>
                      <a:lumOff val="40000"/>
                    </a:schemeClr>
                  </a:outerShdw>
                </a:effectLst>
              </a:rPr>
              <a:t> </a:t>
            </a:r>
            <a:r>
              <a:rPr kumimoji="1" lang="en-US" altLang="zh-CN" sz="3200" b="1" dirty="0">
                <a:ln w="9525">
                  <a:solidFill>
                    <a:schemeClr val="bg1"/>
                  </a:solidFill>
                  <a:prstDash val="solid"/>
                </a:ln>
                <a:effectLst>
                  <a:outerShdw blurRad="12700" dist="38100" dir="2700000" algn="tl" rotWithShape="0">
                    <a:schemeClr val="accent5">
                      <a:lumMod val="60000"/>
                      <a:lumOff val="40000"/>
                    </a:schemeClr>
                  </a:outerShdw>
                </a:effectLst>
              </a:rPr>
              <a:t>program</a:t>
            </a:r>
            <a:r>
              <a:rPr kumimoji="1" lang="zh-CN" altLang="en-US" sz="3200" b="1" dirty="0">
                <a:ln w="9525">
                  <a:solidFill>
                    <a:schemeClr val="bg1"/>
                  </a:solidFill>
                  <a:prstDash val="solid"/>
                </a:ln>
                <a:effectLst>
                  <a:outerShdw blurRad="12700" dist="38100" dir="2700000" algn="tl" rotWithShape="0">
                    <a:schemeClr val="accent5">
                      <a:lumMod val="60000"/>
                      <a:lumOff val="40000"/>
                    </a:schemeClr>
                  </a:outerShdw>
                </a:effectLst>
              </a:rPr>
              <a:t> </a:t>
            </a:r>
            <a:r>
              <a:rPr kumimoji="1" lang="en-US" altLang="zh-CN" sz="3200" b="1" dirty="0">
                <a:ln w="9525">
                  <a:solidFill>
                    <a:schemeClr val="bg1"/>
                  </a:solidFill>
                  <a:prstDash val="solid"/>
                </a:ln>
                <a:effectLst>
                  <a:outerShdw blurRad="12700" dist="38100" dir="2700000" algn="tl" rotWithShape="0">
                    <a:schemeClr val="accent5">
                      <a:lumMod val="60000"/>
                      <a:lumOff val="40000"/>
                    </a:schemeClr>
                  </a:outerShdw>
                </a:effectLst>
              </a:rPr>
              <a:t>to</a:t>
            </a:r>
            <a:r>
              <a:rPr kumimoji="1" lang="zh-CN" altLang="en-US" sz="3200" b="1" dirty="0">
                <a:ln w="9525">
                  <a:solidFill>
                    <a:schemeClr val="bg1"/>
                  </a:solidFill>
                  <a:prstDash val="solid"/>
                </a:ln>
                <a:effectLst>
                  <a:outerShdw blurRad="12700" dist="38100" dir="2700000" algn="tl" rotWithShape="0">
                    <a:schemeClr val="accent5">
                      <a:lumMod val="60000"/>
                      <a:lumOff val="40000"/>
                    </a:schemeClr>
                  </a:outerShdw>
                </a:effectLst>
              </a:rPr>
              <a:t> </a:t>
            </a:r>
            <a:r>
              <a:rPr kumimoji="1" lang="en-US" altLang="zh-CN" sz="3200" b="1" dirty="0">
                <a:ln w="9525">
                  <a:solidFill>
                    <a:schemeClr val="bg1"/>
                  </a:solidFill>
                  <a:prstDash val="solid"/>
                </a:ln>
                <a:effectLst>
                  <a:outerShdw blurRad="12700" dist="38100" dir="2700000" algn="tl" rotWithShape="0">
                    <a:schemeClr val="accent5">
                      <a:lumMod val="60000"/>
                      <a:lumOff val="40000"/>
                    </a:schemeClr>
                  </a:outerShdw>
                </a:effectLst>
              </a:rPr>
              <a:t>scan.</a:t>
            </a:r>
          </a:p>
          <a:p>
            <a:r>
              <a:rPr kumimoji="1" lang="zh-CN" altLang="en-US" sz="3200" b="1" dirty="0">
                <a:ln w="9525">
                  <a:solidFill>
                    <a:schemeClr val="bg1"/>
                  </a:solidFill>
                  <a:prstDash val="solid"/>
                </a:ln>
                <a:effectLst>
                  <a:outerShdw blurRad="12700" dist="38100" dir="2700000" algn="tl" rotWithShape="0">
                    <a:schemeClr val="accent5">
                      <a:lumMod val="60000"/>
                      <a:lumOff val="40000"/>
                    </a:schemeClr>
                  </a:outerShdw>
                </a:effectLst>
              </a:rPr>
              <a:t> </a:t>
            </a:r>
            <a:r>
              <a:rPr kumimoji="1" lang="en-US" altLang="zh-CN" sz="32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a:t>
            </a:r>
            <a:r>
              <a:rPr kumimoji="1" lang="zh-CN" altLang="en-US" sz="3200" b="1" dirty="0">
                <a:ln w="9525">
                  <a:solidFill>
                    <a:schemeClr val="bg1"/>
                  </a:solidFill>
                  <a:prstDash val="solid"/>
                </a:ln>
                <a:effectLst>
                  <a:outerShdw blurRad="12700" dist="38100" dir="2700000" algn="tl" rotWithShape="0">
                    <a:schemeClr val="accent5">
                      <a:lumMod val="60000"/>
                      <a:lumOff val="40000"/>
                    </a:schemeClr>
                  </a:outerShdw>
                </a:effectLst>
              </a:rPr>
              <a:t> </a:t>
            </a:r>
            <a:r>
              <a:rPr kumimoji="1" lang="en-US" altLang="zh-CN" sz="3200" b="1" dirty="0">
                <a:ln w="9525">
                  <a:solidFill>
                    <a:schemeClr val="bg1"/>
                  </a:solidFill>
                  <a:prstDash val="solid"/>
                </a:ln>
                <a:effectLst>
                  <a:outerShdw blurRad="12700" dist="38100" dir="2700000" algn="tl" rotWithShape="0">
                    <a:schemeClr val="accent5">
                      <a:lumMod val="60000"/>
                      <a:lumOff val="40000"/>
                    </a:schemeClr>
                  </a:outerShdw>
                </a:effectLst>
              </a:rPr>
              <a:t>Select</a:t>
            </a:r>
            <a:r>
              <a:rPr kumimoji="1" lang="zh-CN" altLang="en-US" sz="3200" b="1" dirty="0">
                <a:ln w="9525">
                  <a:solidFill>
                    <a:schemeClr val="bg1"/>
                  </a:solidFill>
                  <a:prstDash val="solid"/>
                </a:ln>
                <a:effectLst>
                  <a:outerShdw blurRad="12700" dist="38100" dir="2700000" algn="tl" rotWithShape="0">
                    <a:schemeClr val="accent5">
                      <a:lumMod val="60000"/>
                      <a:lumOff val="40000"/>
                    </a:schemeClr>
                  </a:outerShdw>
                </a:effectLst>
              </a:rPr>
              <a:t> </a:t>
            </a:r>
            <a:r>
              <a:rPr kumimoji="1" lang="en-US" altLang="zh-CN" sz="32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a</a:t>
            </a:r>
            <a:r>
              <a:rPr kumimoji="1" lang="zh-CN" altLang="en-US" sz="32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 </a:t>
            </a:r>
            <a:r>
              <a:rPr kumimoji="1" lang="en-US" altLang="zh-CN" sz="32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(the)</a:t>
            </a:r>
            <a:r>
              <a:rPr kumimoji="1" lang="zh-CN" altLang="en-US" sz="32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 </a:t>
            </a:r>
            <a:r>
              <a:rPr kumimoji="1" lang="en-US" altLang="zh-CN" sz="3200" b="1" dirty="0">
                <a:ln w="9525">
                  <a:solidFill>
                    <a:schemeClr val="bg1"/>
                  </a:solidFill>
                  <a:prstDash val="solid"/>
                </a:ln>
                <a:effectLst>
                  <a:outerShdw blurRad="12700" dist="38100" dir="2700000" algn="tl" rotWithShape="0">
                    <a:schemeClr val="accent5">
                      <a:lumMod val="60000"/>
                      <a:lumOff val="40000"/>
                    </a:schemeClr>
                  </a:outerShdw>
                </a:effectLst>
              </a:rPr>
              <a:t>program</a:t>
            </a:r>
            <a:r>
              <a:rPr kumimoji="1" lang="zh-CN" altLang="en-US" sz="3200" b="1" dirty="0">
                <a:ln w="9525">
                  <a:solidFill>
                    <a:schemeClr val="bg1"/>
                  </a:solidFill>
                  <a:prstDash val="solid"/>
                </a:ln>
                <a:effectLst>
                  <a:outerShdw blurRad="12700" dist="38100" dir="2700000" algn="tl" rotWithShape="0">
                    <a:schemeClr val="accent5">
                      <a:lumMod val="60000"/>
                      <a:lumOff val="40000"/>
                    </a:schemeClr>
                  </a:outerShdw>
                </a:effectLst>
              </a:rPr>
              <a:t> </a:t>
            </a:r>
            <a:r>
              <a:rPr kumimoji="1" lang="en-US" altLang="zh-CN" sz="3200" b="1" dirty="0">
                <a:ln w="9525">
                  <a:solidFill>
                    <a:schemeClr val="bg1"/>
                  </a:solidFill>
                  <a:prstDash val="solid"/>
                </a:ln>
                <a:effectLst>
                  <a:outerShdw blurRad="12700" dist="38100" dir="2700000" algn="tl" rotWithShape="0">
                    <a:schemeClr val="accent5">
                      <a:lumMod val="60000"/>
                      <a:lumOff val="40000"/>
                    </a:schemeClr>
                  </a:outerShdw>
                </a:effectLst>
              </a:rPr>
              <a:t>to</a:t>
            </a:r>
            <a:r>
              <a:rPr kumimoji="1" lang="zh-CN" altLang="en-US" sz="3200" b="1" dirty="0">
                <a:ln w="9525">
                  <a:solidFill>
                    <a:schemeClr val="bg1"/>
                  </a:solidFill>
                  <a:prstDash val="solid"/>
                </a:ln>
                <a:effectLst>
                  <a:outerShdw blurRad="12700" dist="38100" dir="2700000" algn="tl" rotWithShape="0">
                    <a:schemeClr val="accent5">
                      <a:lumMod val="60000"/>
                      <a:lumOff val="40000"/>
                    </a:schemeClr>
                  </a:outerShdw>
                </a:effectLst>
              </a:rPr>
              <a:t> </a:t>
            </a:r>
            <a:r>
              <a:rPr kumimoji="1" lang="en-US" altLang="zh-CN" sz="3200" b="1" dirty="0">
                <a:ln w="9525">
                  <a:solidFill>
                    <a:schemeClr val="bg1"/>
                  </a:solidFill>
                  <a:prstDash val="solid"/>
                </a:ln>
                <a:effectLst>
                  <a:outerShdw blurRad="12700" dist="38100" dir="2700000" algn="tl" rotWithShape="0">
                    <a:schemeClr val="accent5">
                      <a:lumMod val="60000"/>
                      <a:lumOff val="40000"/>
                    </a:schemeClr>
                  </a:outerShdw>
                </a:effectLst>
              </a:rPr>
              <a:t>scan.</a:t>
            </a:r>
          </a:p>
        </p:txBody>
      </p:sp>
      <p:sp>
        <p:nvSpPr>
          <p:cNvPr id="10" name="文本框 9">
            <a:extLst>
              <a:ext uri="{FF2B5EF4-FFF2-40B4-BE49-F238E27FC236}">
                <a16:creationId xmlns:a16="http://schemas.microsoft.com/office/drawing/2014/main" id="{B7CCC8BE-7455-AD44-A479-FF4B33640DFB}"/>
              </a:ext>
            </a:extLst>
          </p:cNvPr>
          <p:cNvSpPr txBox="1"/>
          <p:nvPr/>
        </p:nvSpPr>
        <p:spPr>
          <a:xfrm>
            <a:off x="2501372" y="4502403"/>
            <a:ext cx="8984586" cy="1964512"/>
          </a:xfrm>
          <a:prstGeom prst="rect">
            <a:avLst/>
          </a:prstGeom>
          <a:noFill/>
        </p:spPr>
        <p:txBody>
          <a:bodyPr wrap="square" rtlCol="0">
            <a:spAutoFit/>
          </a:bodyPr>
          <a:lstStyle/>
          <a:p>
            <a:pPr>
              <a:lnSpc>
                <a:spcPct val="150000"/>
              </a:lnSpc>
            </a:pPr>
            <a:r>
              <a:rPr kumimoji="1" lang="en-US" altLang="zh-CN" sz="2800" dirty="0"/>
              <a:t>Stating</a:t>
            </a:r>
            <a:r>
              <a:rPr kumimoji="1" lang="zh-CN" altLang="en-US" sz="2800" dirty="0"/>
              <a:t> </a:t>
            </a:r>
            <a:r>
              <a:rPr kumimoji="1" lang="en-US" altLang="zh-CN" sz="2800" dirty="0"/>
              <a:t>that</a:t>
            </a:r>
            <a:r>
              <a:rPr kumimoji="1" lang="zh-CN" altLang="en-US" sz="2800" dirty="0"/>
              <a:t> </a:t>
            </a:r>
            <a:r>
              <a:rPr kumimoji="1" lang="en-US" altLang="zh-CN" sz="2800" dirty="0"/>
              <a:t>the</a:t>
            </a:r>
            <a:r>
              <a:rPr kumimoji="1" lang="zh-CN" altLang="en-US" sz="2800" dirty="0"/>
              <a:t> </a:t>
            </a:r>
            <a:r>
              <a:rPr kumimoji="1" lang="en-US" altLang="zh-CN" sz="2800" dirty="0"/>
              <a:t>reader</a:t>
            </a:r>
            <a:r>
              <a:rPr kumimoji="1" lang="zh-CN" altLang="en-US" sz="2800" dirty="0"/>
              <a:t> </a:t>
            </a:r>
            <a:r>
              <a:rPr kumimoji="1" lang="en-US" altLang="zh-CN" sz="2800" dirty="0"/>
              <a:t>has</a:t>
            </a:r>
            <a:r>
              <a:rPr kumimoji="1" lang="zh-CN" altLang="en-US" sz="2800" dirty="0"/>
              <a:t> </a:t>
            </a:r>
            <a:r>
              <a:rPr kumimoji="1" lang="en-US" altLang="zh-CN" sz="2800" dirty="0"/>
              <a:t>now</a:t>
            </a:r>
            <a:r>
              <a:rPr kumimoji="1" lang="zh-CN" altLang="en-US" sz="2800" dirty="0"/>
              <a:t> </a:t>
            </a:r>
            <a:r>
              <a:rPr kumimoji="1" lang="en-US" altLang="zh-CN" sz="2800" dirty="0"/>
              <a:t>complete</a:t>
            </a:r>
            <a:r>
              <a:rPr kumimoji="1" lang="zh-CN" altLang="en-US" sz="2800" dirty="0"/>
              <a:t> </a:t>
            </a:r>
            <a:r>
              <a:rPr kumimoji="1" lang="en-US" altLang="zh-CN" sz="2800" dirty="0"/>
              <a:t>the</a:t>
            </a:r>
            <a:r>
              <a:rPr kumimoji="1" lang="zh-CN" altLang="en-US" sz="2800" dirty="0"/>
              <a:t> </a:t>
            </a:r>
            <a:r>
              <a:rPr kumimoji="1" lang="en-US" altLang="zh-CN" sz="2800" dirty="0"/>
              <a:t>task;</a:t>
            </a:r>
          </a:p>
          <a:p>
            <a:pPr>
              <a:lnSpc>
                <a:spcPct val="150000"/>
              </a:lnSpc>
            </a:pPr>
            <a:r>
              <a:rPr kumimoji="1" lang="en-US" altLang="zh-CN" sz="2800" dirty="0"/>
              <a:t>Describing</a:t>
            </a:r>
            <a:r>
              <a:rPr kumimoji="1" lang="zh-CN" altLang="en-US" sz="2800" dirty="0"/>
              <a:t> </a:t>
            </a:r>
            <a:r>
              <a:rPr kumimoji="1" lang="en-US" altLang="zh-CN" sz="2800" dirty="0"/>
              <a:t>what</a:t>
            </a:r>
            <a:r>
              <a:rPr kumimoji="1" lang="zh-CN" altLang="en-US" sz="2800" dirty="0"/>
              <a:t> </a:t>
            </a:r>
            <a:r>
              <a:rPr kumimoji="1" lang="en-US" altLang="zh-CN" sz="2800" dirty="0"/>
              <a:t>the</a:t>
            </a:r>
            <a:r>
              <a:rPr kumimoji="1" lang="zh-CN" altLang="en-US" sz="2800" dirty="0"/>
              <a:t> </a:t>
            </a:r>
            <a:r>
              <a:rPr kumimoji="1" lang="en-US" altLang="zh-CN" sz="2800" dirty="0"/>
              <a:t>reader</a:t>
            </a:r>
            <a:r>
              <a:rPr kumimoji="1" lang="zh-CN" altLang="en-US" sz="2800" dirty="0"/>
              <a:t> </a:t>
            </a:r>
            <a:r>
              <a:rPr kumimoji="1" lang="en-US" altLang="zh-CN" sz="2800" dirty="0"/>
              <a:t>should</a:t>
            </a:r>
            <a:r>
              <a:rPr kumimoji="1" lang="zh-CN" altLang="en-US" sz="2800" dirty="0"/>
              <a:t> </a:t>
            </a:r>
            <a:r>
              <a:rPr kumimoji="1" lang="en-US" altLang="zh-CN" sz="2800" dirty="0"/>
              <a:t>do</a:t>
            </a:r>
            <a:r>
              <a:rPr kumimoji="1" lang="zh-CN" altLang="en-US" sz="2800" dirty="0"/>
              <a:t> </a:t>
            </a:r>
            <a:r>
              <a:rPr kumimoji="1" lang="en-US" altLang="zh-CN" sz="2800" dirty="0"/>
              <a:t>next;</a:t>
            </a:r>
          </a:p>
          <a:p>
            <a:pPr>
              <a:lnSpc>
                <a:spcPct val="150000"/>
              </a:lnSpc>
            </a:pPr>
            <a:r>
              <a:rPr kumimoji="1" lang="en-US" altLang="zh-CN" sz="2800" dirty="0"/>
              <a:t>Ending</a:t>
            </a:r>
            <a:r>
              <a:rPr kumimoji="1" lang="zh-CN" altLang="en-US" sz="2800" dirty="0"/>
              <a:t> </a:t>
            </a:r>
            <a:r>
              <a:rPr kumimoji="1" lang="en-US" altLang="zh-CN" sz="2800" dirty="0"/>
              <a:t>with</a:t>
            </a:r>
            <a:r>
              <a:rPr kumimoji="1" lang="zh-CN" altLang="en-US" sz="2800" dirty="0"/>
              <a:t> </a:t>
            </a:r>
            <a:r>
              <a:rPr kumimoji="1" lang="en-US" altLang="zh-CN" sz="2800" i="1" dirty="0"/>
              <a:t>Maintenance</a:t>
            </a:r>
            <a:r>
              <a:rPr kumimoji="1" lang="zh-CN" altLang="en-US" sz="2800" i="1" dirty="0"/>
              <a:t> </a:t>
            </a:r>
            <a:r>
              <a:rPr kumimoji="1" lang="en-US" altLang="zh-CN" sz="2800" i="1" dirty="0"/>
              <a:t>Tips</a:t>
            </a:r>
            <a:r>
              <a:rPr kumimoji="1" lang="zh-CN" altLang="en-US" sz="2800" i="1" dirty="0"/>
              <a:t> </a:t>
            </a:r>
            <a:r>
              <a:rPr kumimoji="1" lang="en-US" altLang="zh-CN" sz="2800" dirty="0"/>
              <a:t>or</a:t>
            </a:r>
            <a:r>
              <a:rPr kumimoji="1" lang="zh-CN" altLang="en-US" sz="2800" dirty="0"/>
              <a:t> </a:t>
            </a:r>
            <a:r>
              <a:rPr kumimoji="1" lang="en-US" altLang="zh-CN" sz="2800" i="1" dirty="0"/>
              <a:t>A</a:t>
            </a:r>
            <a:r>
              <a:rPr kumimoji="1" lang="zh-CN" altLang="en-US" sz="2800" i="1" dirty="0"/>
              <a:t> </a:t>
            </a:r>
            <a:r>
              <a:rPr kumimoji="1" lang="en-US" altLang="zh-CN" sz="2800" i="1" dirty="0"/>
              <a:t>Troubleshooting</a:t>
            </a:r>
            <a:r>
              <a:rPr kumimoji="1" lang="zh-CN" altLang="en-US" sz="2800" i="1" dirty="0"/>
              <a:t> </a:t>
            </a:r>
            <a:r>
              <a:rPr kumimoji="1" lang="en-US" altLang="zh-CN" sz="2800" i="1" dirty="0"/>
              <a:t>Guide …</a:t>
            </a:r>
            <a:endParaRPr kumimoji="1" lang="zh-CN" altLang="en-US" sz="2800" i="1" dirty="0"/>
          </a:p>
        </p:txBody>
      </p:sp>
      <p:sp>
        <p:nvSpPr>
          <p:cNvPr id="11" name="直角三角形 10">
            <a:extLst>
              <a:ext uri="{FF2B5EF4-FFF2-40B4-BE49-F238E27FC236}">
                <a16:creationId xmlns:a16="http://schemas.microsoft.com/office/drawing/2014/main" id="{A1BB7964-42F8-8949-99A8-C58F853F1EB6}"/>
              </a:ext>
            </a:extLst>
          </p:cNvPr>
          <p:cNvSpPr/>
          <p:nvPr/>
        </p:nvSpPr>
        <p:spPr>
          <a:xfrm rot="5400000" flipH="1">
            <a:off x="50656" y="5573629"/>
            <a:ext cx="1233714" cy="1335027"/>
          </a:xfrm>
          <a:prstGeom prst="rtTriangle">
            <a:avLst/>
          </a:prstGeom>
          <a:gradFill>
            <a:gsLst>
              <a:gs pos="0">
                <a:srgbClr val="00B0F0"/>
              </a:gs>
              <a:gs pos="100000">
                <a:srgbClr val="0070C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页脚占位符 3">
            <a:extLst>
              <a:ext uri="{FF2B5EF4-FFF2-40B4-BE49-F238E27FC236}">
                <a16:creationId xmlns:a16="http://schemas.microsoft.com/office/drawing/2014/main" id="{D176CDA7-81E8-5740-AB05-0EF573587658}"/>
              </a:ext>
            </a:extLst>
          </p:cNvPr>
          <p:cNvSpPr txBox="1">
            <a:spLocks/>
          </p:cNvSpPr>
          <p:nvPr/>
        </p:nvSpPr>
        <p:spPr>
          <a:xfrm>
            <a:off x="3911157" y="630651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3835521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70311CF-3532-3247-BEDC-39E9BCEC52A0}"/>
              </a:ext>
            </a:extLst>
          </p:cNvPr>
          <p:cNvSpPr txBox="1"/>
          <p:nvPr/>
        </p:nvSpPr>
        <p:spPr>
          <a:xfrm>
            <a:off x="3099009" y="239193"/>
            <a:ext cx="5994013"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4. Drafting</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User</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Manuals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3">
            <a:extLst>
              <a:ext uri="{FF2B5EF4-FFF2-40B4-BE49-F238E27FC236}">
                <a16:creationId xmlns:a16="http://schemas.microsoft.com/office/drawing/2014/main" id="{17AE4FAD-8125-6541-938E-FFEEB3E7E1FC}"/>
              </a:ext>
            </a:extLst>
          </p:cNvPr>
          <p:cNvSpPr/>
          <p:nvPr/>
        </p:nvSpPr>
        <p:spPr>
          <a:xfrm>
            <a:off x="3699948" y="990509"/>
            <a:ext cx="4792133" cy="6297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2">
            <a:extLst>
              <a:ext uri="{FF2B5EF4-FFF2-40B4-BE49-F238E27FC236}">
                <a16:creationId xmlns:a16="http://schemas.microsoft.com/office/drawing/2014/main" id="{2C5F7047-F915-E049-932F-836D927819F9}"/>
              </a:ext>
            </a:extLst>
          </p:cNvPr>
          <p:cNvSpPr txBox="1">
            <a:spLocks/>
          </p:cNvSpPr>
          <p:nvPr/>
        </p:nvSpPr>
        <p:spPr>
          <a:xfrm>
            <a:off x="860618" y="1327758"/>
            <a:ext cx="10257956" cy="4874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cs typeface="+mn-lt"/>
              </a:rPr>
              <a:t>no absolute distinction </a:t>
            </a:r>
          </a:p>
          <a:p>
            <a:r>
              <a:rPr lang="en-US" dirty="0">
                <a:ea typeface="Cambria Math" panose="02040503050406030204" pitchFamily="18" charset="0"/>
                <a:cs typeface="+mn-lt"/>
                <a:sym typeface="+mn-ea"/>
              </a:rPr>
              <a:t>main purpose </a:t>
            </a:r>
            <a:r>
              <a:rPr lang="en-US" altLang="zh-CN" dirty="0">
                <a:ea typeface="Cambria Math" panose="02040503050406030204" pitchFamily="18" charset="0"/>
                <a:cs typeface="+mn-lt"/>
                <a:sym typeface="+mn-ea"/>
              </a:rPr>
              <a:t>shared</a:t>
            </a:r>
            <a:r>
              <a:rPr lang="en-US" dirty="0">
                <a:ea typeface="Cambria Math" panose="02040503050406030204" pitchFamily="18" charset="0"/>
                <a:cs typeface="+mn-lt"/>
                <a:sym typeface="+mn-ea"/>
              </a:rPr>
              <a:t>: to explain how to carry our a task safely, effectively, and efficiently.</a:t>
            </a:r>
          </a:p>
          <a:p>
            <a:r>
              <a:rPr lang="en-US" altLang="zh-CN" dirty="0">
                <a:sym typeface="+mn-ea"/>
              </a:rPr>
              <a:t>main difference: a manual has more elaborate </a:t>
            </a:r>
            <a:r>
              <a:rPr lang="en-US" altLang="zh-CN" i="1" u="sng" dirty="0">
                <a:solidFill>
                  <a:srgbClr val="FF0000"/>
                </a:solidFill>
                <a:sym typeface="+mn-ea"/>
              </a:rPr>
              <a:t>front</a:t>
            </a:r>
            <a:r>
              <a:rPr lang="en-US" altLang="zh-CN" i="1" u="sng" dirty="0">
                <a:sym typeface="+mn-ea"/>
              </a:rPr>
              <a:t> matter</a:t>
            </a:r>
            <a:r>
              <a:rPr lang="en-US" altLang="zh-CN" dirty="0">
                <a:sym typeface="+mn-ea"/>
              </a:rPr>
              <a:t> and </a:t>
            </a:r>
            <a:r>
              <a:rPr lang="en-US" altLang="zh-CN" u="sng" dirty="0">
                <a:solidFill>
                  <a:srgbClr val="FF0000"/>
                </a:solidFill>
                <a:sym typeface="+mn-ea"/>
              </a:rPr>
              <a:t>back</a:t>
            </a:r>
            <a:r>
              <a:rPr lang="en-US" altLang="zh-CN" u="sng" dirty="0">
                <a:sym typeface="+mn-ea"/>
              </a:rPr>
              <a:t> matter</a:t>
            </a:r>
            <a:r>
              <a:rPr lang="en-US" altLang="zh-CN" dirty="0">
                <a:sym typeface="+mn-ea"/>
              </a:rPr>
              <a:t>.</a:t>
            </a:r>
            <a:endParaRPr lang="zh-CN" altLang="en-US" dirty="0"/>
          </a:p>
          <a:p>
            <a:endParaRPr lang="zh-CN" altLang="en-US" dirty="0">
              <a:cs typeface="+mn-lt"/>
            </a:endParaRPr>
          </a:p>
        </p:txBody>
      </p:sp>
      <p:sp>
        <p:nvSpPr>
          <p:cNvPr id="6" name="文本框 5">
            <a:extLst>
              <a:ext uri="{FF2B5EF4-FFF2-40B4-BE49-F238E27FC236}">
                <a16:creationId xmlns:a16="http://schemas.microsoft.com/office/drawing/2014/main" id="{B397A7BA-8F25-BA43-B288-9E827D407EB9}"/>
              </a:ext>
            </a:extLst>
          </p:cNvPr>
          <p:cNvSpPr txBox="1"/>
          <p:nvPr/>
        </p:nvSpPr>
        <p:spPr>
          <a:xfrm>
            <a:off x="1091896" y="3764888"/>
            <a:ext cx="10008235" cy="1723549"/>
          </a:xfrm>
          <a:prstGeom prst="rect">
            <a:avLst/>
          </a:prstGeom>
          <a:noFill/>
        </p:spPr>
        <p:txBody>
          <a:bodyPr wrap="square" rtlCol="0">
            <a:spAutoFit/>
          </a:bodyPr>
          <a:lstStyle/>
          <a:p>
            <a:pPr>
              <a:spcBef>
                <a:spcPts val="1200"/>
              </a:spcBef>
            </a:pPr>
            <a:r>
              <a:rPr lang="en-US" sz="2400" dirty="0">
                <a:solidFill>
                  <a:srgbClr val="FFC000"/>
                </a:solidFill>
                <a:latin typeface="Candara" panose="020E0502030303020204" pitchFamily="34" charset="0"/>
                <a:ea typeface="Cambria Math" panose="02040503050406030204" pitchFamily="18" charset="0"/>
              </a:rPr>
              <a:t>A set of </a:t>
            </a:r>
            <a:r>
              <a:rPr lang="en-US" sz="2400" u="sng" dirty="0">
                <a:solidFill>
                  <a:srgbClr val="FFC000"/>
                </a:solidFill>
                <a:latin typeface="Candara" panose="020E0502030303020204" pitchFamily="34" charset="0"/>
                <a:ea typeface="Cambria Math" panose="02040503050406030204" pitchFamily="18" charset="0"/>
              </a:rPr>
              <a:t>instructions</a:t>
            </a:r>
            <a:r>
              <a:rPr lang="en-US" sz="2400" dirty="0">
                <a:solidFill>
                  <a:srgbClr val="FFC000"/>
                </a:solidFill>
                <a:latin typeface="Candara" panose="020E0502030303020204" pitchFamily="34" charset="0"/>
                <a:ea typeface="Cambria Math" panose="02040503050406030204" pitchFamily="18" charset="0"/>
              </a:rPr>
              <a:t>: 1~20 pages; for easier and simpler tasks, e.g. how to use a bar code scanner.</a:t>
            </a:r>
          </a:p>
          <a:p>
            <a:pPr>
              <a:spcBef>
                <a:spcPts val="1200"/>
              </a:spcBef>
            </a:pPr>
            <a:r>
              <a:rPr lang="en-US" sz="2400" dirty="0">
                <a:solidFill>
                  <a:srgbClr val="FFC000"/>
                </a:solidFill>
                <a:latin typeface="Candara" panose="020E0502030303020204" pitchFamily="34" charset="0"/>
                <a:ea typeface="Cambria Math" panose="02040503050406030204" pitchFamily="18" charset="0"/>
              </a:rPr>
              <a:t>A </a:t>
            </a:r>
            <a:r>
              <a:rPr lang="en-US" sz="2400" u="sng" dirty="0">
                <a:solidFill>
                  <a:srgbClr val="FFC000"/>
                </a:solidFill>
                <a:latin typeface="Candara" panose="020E0502030303020204" pitchFamily="34" charset="0"/>
                <a:ea typeface="Cambria Math" panose="02040503050406030204" pitchFamily="18" charset="0"/>
              </a:rPr>
              <a:t>manual</a:t>
            </a:r>
            <a:r>
              <a:rPr lang="en-US" sz="2400" dirty="0">
                <a:solidFill>
                  <a:srgbClr val="FFC000"/>
                </a:solidFill>
                <a:latin typeface="Candara" panose="020E0502030303020204" pitchFamily="34" charset="0"/>
                <a:ea typeface="Cambria Math" panose="02040503050406030204" pitchFamily="18" charset="0"/>
              </a:rPr>
              <a:t>: much longer and complex; for more complicated tasks or products, e.g., Airbus A380 Owners’ Workshop Manual</a:t>
            </a:r>
          </a:p>
        </p:txBody>
      </p:sp>
      <p:sp>
        <p:nvSpPr>
          <p:cNvPr id="7" name="直角三角形 6">
            <a:extLst>
              <a:ext uri="{FF2B5EF4-FFF2-40B4-BE49-F238E27FC236}">
                <a16:creationId xmlns:a16="http://schemas.microsoft.com/office/drawing/2014/main" id="{6B6EE460-2503-9A42-8F0F-5880E0157CFB}"/>
              </a:ext>
            </a:extLst>
          </p:cNvPr>
          <p:cNvSpPr/>
          <p:nvPr/>
        </p:nvSpPr>
        <p:spPr>
          <a:xfrm rot="5400000" flipH="1">
            <a:off x="50656" y="5573629"/>
            <a:ext cx="1233714" cy="1335027"/>
          </a:xfrm>
          <a:prstGeom prst="rtTriangle">
            <a:avLst/>
          </a:prstGeom>
          <a:gradFill>
            <a:gsLst>
              <a:gs pos="0">
                <a:srgbClr val="00B0F0"/>
              </a:gs>
              <a:gs pos="100000">
                <a:srgbClr val="0070C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页脚占位符 3">
            <a:extLst>
              <a:ext uri="{FF2B5EF4-FFF2-40B4-BE49-F238E27FC236}">
                <a16:creationId xmlns:a16="http://schemas.microsoft.com/office/drawing/2014/main" id="{C52F0F6F-20BF-F44C-9A29-D0FE71A2A4BD}"/>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1698977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3199EE57-2B0E-ED48-9012-58DE63CF51AD}"/>
              </a:ext>
            </a:extLst>
          </p:cNvPr>
          <p:cNvSpPr txBox="1">
            <a:spLocks/>
          </p:cNvSpPr>
          <p:nvPr/>
        </p:nvSpPr>
        <p:spPr>
          <a:xfrm>
            <a:off x="1481182" y="922227"/>
            <a:ext cx="9298093" cy="5153204"/>
          </a:xfrm>
          <a:prstGeom prst="rect">
            <a:avLst/>
          </a:prstGeom>
          <a:ln w="12700">
            <a:solidFill>
              <a:srgbClr val="00B0F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000" dirty="0"/>
          </a:p>
          <a:p>
            <a:r>
              <a:rPr lang="en-US" altLang="zh-CN" sz="2400" dirty="0"/>
              <a:t>Are the instructions designed effectively, with adequate white space and a clear relationship between the graphics and the accompanying text?</a:t>
            </a:r>
          </a:p>
          <a:p>
            <a:r>
              <a:rPr lang="en-US" altLang="zh-CN" sz="2400" dirty="0"/>
              <a:t>Do the instructions have a clear title? </a:t>
            </a:r>
          </a:p>
          <a:p>
            <a:r>
              <a:rPr lang="en-US" altLang="zh-CN" sz="2400" dirty="0"/>
              <a:t>Does the introduction to the set of instructions state the purpose of the task? Does it describe safety measures or other concerns that readers should understand? Does it list necessary tools and materials? </a:t>
            </a:r>
          </a:p>
          <a:p>
            <a:r>
              <a:rPr lang="en-US" altLang="zh-CN" sz="2400" dirty="0"/>
              <a:t>Are the step-by-step instructions numbered?  Are  they simple and direct? </a:t>
            </a:r>
          </a:p>
          <a:p>
            <a:r>
              <a:rPr lang="en-US" altLang="zh-CN" sz="2400" dirty="0"/>
              <a:t>Are appropriate graphics included? </a:t>
            </a:r>
          </a:p>
          <a:p>
            <a:r>
              <a:rPr lang="en-US" altLang="zh-CN" sz="2400" dirty="0"/>
              <a:t>Does the conclusion include any necessary follow-up advice?  Or if appropriate, a troubleshooting guide? </a:t>
            </a:r>
          </a:p>
          <a:p>
            <a:endParaRPr lang="zh-CN" altLang="en-US" sz="2000" dirty="0"/>
          </a:p>
        </p:txBody>
      </p:sp>
      <p:sp>
        <p:nvSpPr>
          <p:cNvPr id="3" name="文本框 2">
            <a:extLst>
              <a:ext uri="{FF2B5EF4-FFF2-40B4-BE49-F238E27FC236}">
                <a16:creationId xmlns:a16="http://schemas.microsoft.com/office/drawing/2014/main" id="{55A716AF-07F0-6C45-8683-EC983D85570C}"/>
              </a:ext>
            </a:extLst>
          </p:cNvPr>
          <p:cNvSpPr txBox="1"/>
          <p:nvPr/>
        </p:nvSpPr>
        <p:spPr>
          <a:xfrm>
            <a:off x="3371801" y="294005"/>
            <a:ext cx="5239971" cy="584775"/>
          </a:xfrm>
          <a:prstGeom prst="rect">
            <a:avLst/>
          </a:prstGeom>
          <a:noFill/>
        </p:spPr>
        <p:txBody>
          <a:bodyPr wrap="square" rtlCol="0">
            <a:spAutoFit/>
          </a:bodyPr>
          <a:lstStyle/>
          <a:p>
            <a:pPr algn="ctr"/>
            <a:r>
              <a:rPr lang="en-US" altLang="zh-CN" sz="3200" b="1" dirty="0">
                <a:solidFill>
                  <a:srgbClr val="00B0F0"/>
                </a:solidFill>
              </a:rPr>
              <a:t>Questions for Review:</a:t>
            </a:r>
            <a:endParaRPr kumimoji="1" lang="zh-CN" altLang="en-US" sz="3200" b="1" dirty="0">
              <a:solidFill>
                <a:srgbClr val="00B0F0"/>
              </a:solidFill>
            </a:endParaRPr>
          </a:p>
        </p:txBody>
      </p:sp>
      <p:sp>
        <p:nvSpPr>
          <p:cNvPr id="4" name="直角三角形 3">
            <a:extLst>
              <a:ext uri="{FF2B5EF4-FFF2-40B4-BE49-F238E27FC236}">
                <a16:creationId xmlns:a16="http://schemas.microsoft.com/office/drawing/2014/main" id="{82526721-D4A7-394D-AD22-18F7A1550675}"/>
              </a:ext>
            </a:extLst>
          </p:cNvPr>
          <p:cNvSpPr/>
          <p:nvPr/>
        </p:nvSpPr>
        <p:spPr>
          <a:xfrm rot="5400000" flipH="1">
            <a:off x="50656" y="5573629"/>
            <a:ext cx="1233714" cy="1335027"/>
          </a:xfrm>
          <a:prstGeom prst="rtTriangle">
            <a:avLst/>
          </a:prstGeom>
          <a:gradFill>
            <a:gsLst>
              <a:gs pos="0">
                <a:srgbClr val="00B0F0"/>
              </a:gs>
              <a:gs pos="100000">
                <a:srgbClr val="0070C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页脚占位符 3">
            <a:extLst>
              <a:ext uri="{FF2B5EF4-FFF2-40B4-BE49-F238E27FC236}">
                <a16:creationId xmlns:a16="http://schemas.microsoft.com/office/drawing/2014/main" id="{8ACC7909-16F1-B644-ADF3-8173FE141552}"/>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136087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11486" y="595086"/>
            <a:ext cx="2769028" cy="646331"/>
          </a:xfrm>
          <a:prstGeom prst="rect">
            <a:avLst/>
          </a:prstGeom>
          <a:noFill/>
        </p:spPr>
        <p:txBody>
          <a:bodyPr wrap="none" rtlCol="0">
            <a:spAutoFit/>
          </a:bodyPr>
          <a:lstStyle/>
          <a:p>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椭圆 4"/>
          <p:cNvSpPr/>
          <p:nvPr/>
        </p:nvSpPr>
        <p:spPr>
          <a:xfrm>
            <a:off x="10206001" y="2028453"/>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173362" y="2030023"/>
            <a:ext cx="1001485" cy="100148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062773" y="2028453"/>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11"/>
          <p:cNvSpPr>
            <a:spLocks noEditPoints="1"/>
          </p:cNvSpPr>
          <p:nvPr/>
        </p:nvSpPr>
        <p:spPr bwMode="auto">
          <a:xfrm>
            <a:off x="10547203" y="2358309"/>
            <a:ext cx="319079" cy="523037"/>
          </a:xfrm>
          <a:custGeom>
            <a:avLst/>
            <a:gdLst>
              <a:gd name="T0" fmla="*/ 282 w 618"/>
              <a:gd name="T1" fmla="*/ 19 h 1016"/>
              <a:gd name="T2" fmla="*/ 594 w 618"/>
              <a:gd name="T3" fmla="*/ 343 h 1016"/>
              <a:gd name="T4" fmla="*/ 522 w 618"/>
              <a:gd name="T5" fmla="*/ 511 h 1016"/>
              <a:gd name="T6" fmla="*/ 346 w 618"/>
              <a:gd name="T7" fmla="*/ 931 h 1016"/>
              <a:gd name="T8" fmla="*/ 314 w 618"/>
              <a:gd name="T9" fmla="*/ 1015 h 1016"/>
              <a:gd name="T10" fmla="*/ 282 w 618"/>
              <a:gd name="T11" fmla="*/ 923 h 1016"/>
              <a:gd name="T12" fmla="*/ 98 w 618"/>
              <a:gd name="T13" fmla="*/ 507 h 1016"/>
              <a:gd name="T14" fmla="*/ 54 w 618"/>
              <a:gd name="T15" fmla="*/ 175 h 1016"/>
              <a:gd name="T16" fmla="*/ 282 w 618"/>
              <a:gd name="T17" fmla="*/ 19 h 1016"/>
              <a:gd name="T18" fmla="*/ 274 w 618"/>
              <a:gd name="T19" fmla="*/ 415 h 1016"/>
              <a:gd name="T20" fmla="*/ 406 w 618"/>
              <a:gd name="T21" fmla="*/ 215 h 1016"/>
              <a:gd name="T22" fmla="*/ 282 w 618"/>
              <a:gd name="T23" fmla="*/ 183 h 1016"/>
              <a:gd name="T24" fmla="*/ 274 w 618"/>
              <a:gd name="T25" fmla="*/ 415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8" h="1016">
                <a:moveTo>
                  <a:pt x="282" y="19"/>
                </a:moveTo>
                <a:cubicBezTo>
                  <a:pt x="451" y="0"/>
                  <a:pt x="618" y="128"/>
                  <a:pt x="594" y="343"/>
                </a:cubicBezTo>
                <a:cubicBezTo>
                  <a:pt x="586" y="418"/>
                  <a:pt x="551" y="463"/>
                  <a:pt x="522" y="511"/>
                </a:cubicBezTo>
                <a:cubicBezTo>
                  <a:pt x="449" y="631"/>
                  <a:pt x="375" y="750"/>
                  <a:pt x="346" y="931"/>
                </a:cubicBezTo>
                <a:cubicBezTo>
                  <a:pt x="343" y="950"/>
                  <a:pt x="347" y="1014"/>
                  <a:pt x="314" y="1015"/>
                </a:cubicBezTo>
                <a:cubicBezTo>
                  <a:pt x="278" y="1016"/>
                  <a:pt x="288" y="958"/>
                  <a:pt x="282" y="923"/>
                </a:cubicBezTo>
                <a:cubicBezTo>
                  <a:pt x="254" y="749"/>
                  <a:pt x="171" y="631"/>
                  <a:pt x="98" y="507"/>
                </a:cubicBezTo>
                <a:cubicBezTo>
                  <a:pt x="50" y="424"/>
                  <a:pt x="0" y="290"/>
                  <a:pt x="54" y="175"/>
                </a:cubicBezTo>
                <a:cubicBezTo>
                  <a:pt x="94" y="91"/>
                  <a:pt x="178" y="31"/>
                  <a:pt x="282" y="19"/>
                </a:cubicBezTo>
                <a:close/>
                <a:moveTo>
                  <a:pt x="274" y="415"/>
                </a:moveTo>
                <a:cubicBezTo>
                  <a:pt x="413" y="452"/>
                  <a:pt x="480" y="296"/>
                  <a:pt x="406" y="215"/>
                </a:cubicBezTo>
                <a:cubicBezTo>
                  <a:pt x="378" y="185"/>
                  <a:pt x="324" y="174"/>
                  <a:pt x="282" y="183"/>
                </a:cubicBezTo>
                <a:cubicBezTo>
                  <a:pt x="154" y="211"/>
                  <a:pt x="173" y="388"/>
                  <a:pt x="274" y="415"/>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4480047" y="2277777"/>
            <a:ext cx="388114" cy="427190"/>
            <a:chOff x="4703763" y="1868488"/>
            <a:chExt cx="2790825" cy="3071812"/>
          </a:xfrm>
          <a:solidFill>
            <a:schemeClr val="bg1"/>
          </a:solidFill>
        </p:grpSpPr>
        <p:sp>
          <p:nvSpPr>
            <p:cNvPr id="28" name="Freeform 15"/>
            <p:cNvSpPr>
              <a:spLocks/>
            </p:cNvSpPr>
            <p:nvPr/>
          </p:nvSpPr>
          <p:spPr bwMode="auto">
            <a:xfrm>
              <a:off x="5389563" y="1868488"/>
              <a:ext cx="1635125" cy="1852613"/>
            </a:xfrm>
            <a:custGeom>
              <a:avLst/>
              <a:gdLst>
                <a:gd name="T0" fmla="*/ 202 w 434"/>
                <a:gd name="T1" fmla="*/ 16 h 492"/>
                <a:gd name="T2" fmla="*/ 430 w 434"/>
                <a:gd name="T3" fmla="*/ 228 h 492"/>
                <a:gd name="T4" fmla="*/ 166 w 434"/>
                <a:gd name="T5" fmla="*/ 436 h 492"/>
                <a:gd name="T6" fmla="*/ 70 w 434"/>
                <a:gd name="T7" fmla="*/ 96 h 492"/>
                <a:gd name="T8" fmla="*/ 202 w 434"/>
                <a:gd name="T9" fmla="*/ 16 h 492"/>
              </a:gdLst>
              <a:ahLst/>
              <a:cxnLst>
                <a:cxn ang="0">
                  <a:pos x="T0" y="T1"/>
                </a:cxn>
                <a:cxn ang="0">
                  <a:pos x="T2" y="T3"/>
                </a:cxn>
                <a:cxn ang="0">
                  <a:pos x="T4" y="T5"/>
                </a:cxn>
                <a:cxn ang="0">
                  <a:pos x="T6" y="T7"/>
                </a:cxn>
                <a:cxn ang="0">
                  <a:pos x="T8" y="T9"/>
                </a:cxn>
              </a:cxnLst>
              <a:rect l="0" t="0" r="r" b="b"/>
              <a:pathLst>
                <a:path w="434" h="492">
                  <a:moveTo>
                    <a:pt x="202" y="16"/>
                  </a:moveTo>
                  <a:cubicBezTo>
                    <a:pt x="329" y="0"/>
                    <a:pt x="426" y="105"/>
                    <a:pt x="430" y="228"/>
                  </a:cubicBezTo>
                  <a:cubicBezTo>
                    <a:pt x="434" y="373"/>
                    <a:pt x="308" y="492"/>
                    <a:pt x="166" y="436"/>
                  </a:cubicBezTo>
                  <a:cubicBezTo>
                    <a:pt x="42" y="387"/>
                    <a:pt x="0" y="203"/>
                    <a:pt x="70" y="96"/>
                  </a:cubicBezTo>
                  <a:cubicBezTo>
                    <a:pt x="97" y="55"/>
                    <a:pt x="140" y="24"/>
                    <a:pt x="20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6"/>
            <p:cNvSpPr>
              <a:spLocks/>
            </p:cNvSpPr>
            <p:nvPr/>
          </p:nvSpPr>
          <p:spPr bwMode="auto">
            <a:xfrm>
              <a:off x="4703763" y="3638550"/>
              <a:ext cx="2790825" cy="1301750"/>
            </a:xfrm>
            <a:custGeom>
              <a:avLst/>
              <a:gdLst>
                <a:gd name="T0" fmla="*/ 740 w 741"/>
                <a:gd name="T1" fmla="*/ 346 h 346"/>
                <a:gd name="T2" fmla="*/ 0 w 741"/>
                <a:gd name="T3" fmla="*/ 346 h 346"/>
                <a:gd name="T4" fmla="*/ 172 w 741"/>
                <a:gd name="T5" fmla="*/ 6 h 346"/>
                <a:gd name="T6" fmla="*/ 224 w 741"/>
                <a:gd name="T7" fmla="*/ 2 h 346"/>
                <a:gd name="T8" fmla="*/ 460 w 741"/>
                <a:gd name="T9" fmla="*/ 86 h 346"/>
                <a:gd name="T10" fmla="*/ 532 w 741"/>
                <a:gd name="T11" fmla="*/ 54 h 346"/>
                <a:gd name="T12" fmla="*/ 592 w 741"/>
                <a:gd name="T13" fmla="*/ 14 h 346"/>
                <a:gd name="T14" fmla="*/ 700 w 741"/>
                <a:gd name="T15" fmla="*/ 146 h 346"/>
                <a:gd name="T16" fmla="*/ 740 w 741"/>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1" h="346">
                  <a:moveTo>
                    <a:pt x="740" y="346"/>
                  </a:moveTo>
                  <a:cubicBezTo>
                    <a:pt x="493" y="346"/>
                    <a:pt x="247" y="346"/>
                    <a:pt x="0" y="346"/>
                  </a:cubicBezTo>
                  <a:cubicBezTo>
                    <a:pt x="14" y="192"/>
                    <a:pt x="52" y="47"/>
                    <a:pt x="172" y="6"/>
                  </a:cubicBezTo>
                  <a:cubicBezTo>
                    <a:pt x="180" y="3"/>
                    <a:pt x="206" y="0"/>
                    <a:pt x="224" y="2"/>
                  </a:cubicBezTo>
                  <a:cubicBezTo>
                    <a:pt x="309" y="13"/>
                    <a:pt x="377" y="92"/>
                    <a:pt x="460" y="86"/>
                  </a:cubicBezTo>
                  <a:cubicBezTo>
                    <a:pt x="484" y="84"/>
                    <a:pt x="512" y="68"/>
                    <a:pt x="532" y="54"/>
                  </a:cubicBezTo>
                  <a:cubicBezTo>
                    <a:pt x="553" y="39"/>
                    <a:pt x="573" y="14"/>
                    <a:pt x="592" y="14"/>
                  </a:cubicBezTo>
                  <a:cubicBezTo>
                    <a:pt x="638" y="14"/>
                    <a:pt x="684" y="110"/>
                    <a:pt x="700" y="146"/>
                  </a:cubicBezTo>
                  <a:cubicBezTo>
                    <a:pt x="726" y="207"/>
                    <a:pt x="741" y="281"/>
                    <a:pt x="740"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组合 53"/>
          <p:cNvGrpSpPr/>
          <p:nvPr/>
        </p:nvGrpSpPr>
        <p:grpSpPr>
          <a:xfrm>
            <a:off x="1370105" y="2201024"/>
            <a:ext cx="438086" cy="545976"/>
            <a:chOff x="4706938" y="1582738"/>
            <a:chExt cx="2984501" cy="3719513"/>
          </a:xfrm>
          <a:solidFill>
            <a:schemeClr val="bg1">
              <a:lumMod val="50000"/>
            </a:schemeClr>
          </a:solidFill>
        </p:grpSpPr>
        <p:sp>
          <p:nvSpPr>
            <p:cNvPr id="39" name="Freeform 25"/>
            <p:cNvSpPr>
              <a:spLocks/>
            </p:cNvSpPr>
            <p:nvPr/>
          </p:nvSpPr>
          <p:spPr bwMode="auto">
            <a:xfrm>
              <a:off x="7131051" y="3560763"/>
              <a:ext cx="560388" cy="631825"/>
            </a:xfrm>
            <a:custGeom>
              <a:avLst/>
              <a:gdLst>
                <a:gd name="T0" fmla="*/ 0 w 149"/>
                <a:gd name="T1" fmla="*/ 160 h 168"/>
                <a:gd name="T2" fmla="*/ 16 w 149"/>
                <a:gd name="T3" fmla="*/ 8 h 168"/>
                <a:gd name="T4" fmla="*/ 22 w 149"/>
                <a:gd name="T5" fmla="*/ 6 h 168"/>
                <a:gd name="T6" fmla="*/ 20 w 149"/>
                <a:gd name="T7" fmla="*/ 0 h 168"/>
                <a:gd name="T8" fmla="*/ 4 w 149"/>
                <a:gd name="T9" fmla="*/ 168 h 168"/>
                <a:gd name="T10" fmla="*/ 6 w 149"/>
                <a:gd name="T11" fmla="*/ 162 h 168"/>
                <a:gd name="T12" fmla="*/ 0 w 149"/>
                <a:gd name="T13" fmla="*/ 160 h 168"/>
              </a:gdLst>
              <a:ahLst/>
              <a:cxnLst>
                <a:cxn ang="0">
                  <a:pos x="T0" y="T1"/>
                </a:cxn>
                <a:cxn ang="0">
                  <a:pos x="T2" y="T3"/>
                </a:cxn>
                <a:cxn ang="0">
                  <a:pos x="T4" y="T5"/>
                </a:cxn>
                <a:cxn ang="0">
                  <a:pos x="T6" y="T7"/>
                </a:cxn>
                <a:cxn ang="0">
                  <a:pos x="T8" y="T9"/>
                </a:cxn>
                <a:cxn ang="0">
                  <a:pos x="T10" y="T11"/>
                </a:cxn>
                <a:cxn ang="0">
                  <a:pos x="T12" y="T13"/>
                </a:cxn>
              </a:cxnLst>
              <a:rect l="0" t="0" r="r" b="b"/>
              <a:pathLst>
                <a:path w="149" h="168">
                  <a:moveTo>
                    <a:pt x="0" y="160"/>
                  </a:moveTo>
                  <a:cubicBezTo>
                    <a:pt x="51" y="137"/>
                    <a:pt x="90" y="35"/>
                    <a:pt x="16" y="8"/>
                  </a:cubicBezTo>
                  <a:cubicBezTo>
                    <a:pt x="22" y="6"/>
                    <a:pt x="22" y="6"/>
                    <a:pt x="22" y="6"/>
                  </a:cubicBezTo>
                  <a:cubicBezTo>
                    <a:pt x="20" y="0"/>
                    <a:pt x="20" y="0"/>
                    <a:pt x="20" y="0"/>
                  </a:cubicBezTo>
                  <a:cubicBezTo>
                    <a:pt x="149" y="10"/>
                    <a:pt x="86" y="160"/>
                    <a:pt x="4" y="168"/>
                  </a:cubicBezTo>
                  <a:cubicBezTo>
                    <a:pt x="6" y="162"/>
                    <a:pt x="6" y="162"/>
                    <a:pt x="6" y="162"/>
                  </a:cubicBezTo>
                  <a:lnTo>
                    <a:pt x="0" y="16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53" name="组合 52"/>
            <p:cNvGrpSpPr/>
            <p:nvPr/>
          </p:nvGrpSpPr>
          <p:grpSpPr>
            <a:xfrm>
              <a:off x="4706938" y="1582738"/>
              <a:ext cx="2747963" cy="3719513"/>
              <a:chOff x="4706938" y="1582738"/>
              <a:chExt cx="2747963" cy="3719513"/>
            </a:xfrm>
            <a:grpFill/>
          </p:grpSpPr>
          <p:sp>
            <p:nvSpPr>
              <p:cNvPr id="34" name="Freeform 20"/>
              <p:cNvSpPr>
                <a:spLocks/>
              </p:cNvSpPr>
              <p:nvPr/>
            </p:nvSpPr>
            <p:spPr bwMode="auto">
              <a:xfrm>
                <a:off x="5008563" y="3651251"/>
                <a:ext cx="1504950" cy="312738"/>
              </a:xfrm>
              <a:custGeom>
                <a:avLst/>
                <a:gdLst>
                  <a:gd name="T0" fmla="*/ 88 w 400"/>
                  <a:gd name="T1" fmla="*/ 8 h 83"/>
                  <a:gd name="T2" fmla="*/ 68 w 400"/>
                  <a:gd name="T3" fmla="*/ 28 h 83"/>
                  <a:gd name="T4" fmla="*/ 396 w 400"/>
                  <a:gd name="T5" fmla="*/ 40 h 83"/>
                  <a:gd name="T6" fmla="*/ 394 w 400"/>
                  <a:gd name="T7" fmla="*/ 47 h 83"/>
                  <a:gd name="T8" fmla="*/ 400 w 400"/>
                  <a:gd name="T9" fmla="*/ 52 h 83"/>
                  <a:gd name="T10" fmla="*/ 0 w 400"/>
                  <a:gd name="T11" fmla="*/ 40 h 83"/>
                  <a:gd name="T12" fmla="*/ 84 w 400"/>
                  <a:gd name="T13" fmla="*/ 0 h 83"/>
                  <a:gd name="T14" fmla="*/ 82 w 400"/>
                  <a:gd name="T15" fmla="*/ 6 h 83"/>
                  <a:gd name="T16" fmla="*/ 88 w 400"/>
                  <a:gd name="T17" fmla="*/ 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83">
                    <a:moveTo>
                      <a:pt x="88" y="8"/>
                    </a:moveTo>
                    <a:cubicBezTo>
                      <a:pt x="82" y="15"/>
                      <a:pt x="71" y="18"/>
                      <a:pt x="68" y="28"/>
                    </a:cubicBezTo>
                    <a:cubicBezTo>
                      <a:pt x="144" y="69"/>
                      <a:pt x="298" y="41"/>
                      <a:pt x="396" y="40"/>
                    </a:cubicBezTo>
                    <a:cubicBezTo>
                      <a:pt x="394" y="47"/>
                      <a:pt x="394" y="47"/>
                      <a:pt x="394" y="47"/>
                    </a:cubicBezTo>
                    <a:cubicBezTo>
                      <a:pt x="400" y="52"/>
                      <a:pt x="400" y="52"/>
                      <a:pt x="400" y="52"/>
                    </a:cubicBezTo>
                    <a:cubicBezTo>
                      <a:pt x="287" y="72"/>
                      <a:pt x="96" y="83"/>
                      <a:pt x="0" y="40"/>
                    </a:cubicBezTo>
                    <a:cubicBezTo>
                      <a:pt x="17" y="16"/>
                      <a:pt x="51" y="8"/>
                      <a:pt x="84" y="0"/>
                    </a:cubicBezTo>
                    <a:cubicBezTo>
                      <a:pt x="82" y="6"/>
                      <a:pt x="82" y="6"/>
                      <a:pt x="82" y="6"/>
                    </a:cubicBezTo>
                    <a:lnTo>
                      <a:pt x="8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21"/>
              <p:cNvSpPr>
                <a:spLocks/>
              </p:cNvSpPr>
              <p:nvPr/>
            </p:nvSpPr>
            <p:spPr bwMode="auto">
              <a:xfrm>
                <a:off x="5429251" y="4464051"/>
                <a:ext cx="1235075" cy="349250"/>
              </a:xfrm>
              <a:custGeom>
                <a:avLst/>
                <a:gdLst>
                  <a:gd name="T0" fmla="*/ 328 w 328"/>
                  <a:gd name="T1" fmla="*/ 40 h 93"/>
                  <a:gd name="T2" fmla="*/ 0 w 328"/>
                  <a:gd name="T3" fmla="*/ 28 h 93"/>
                  <a:gd name="T4" fmla="*/ 28 w 328"/>
                  <a:gd name="T5" fmla="*/ 0 h 93"/>
                  <a:gd name="T6" fmla="*/ 152 w 328"/>
                  <a:gd name="T7" fmla="*/ 32 h 93"/>
                  <a:gd name="T8" fmla="*/ 216 w 328"/>
                  <a:gd name="T9" fmla="*/ 28 h 93"/>
                  <a:gd name="T10" fmla="*/ 328 w 328"/>
                  <a:gd name="T11" fmla="*/ 40 h 93"/>
                </a:gdLst>
                <a:ahLst/>
                <a:cxnLst>
                  <a:cxn ang="0">
                    <a:pos x="T0" y="T1"/>
                  </a:cxn>
                  <a:cxn ang="0">
                    <a:pos x="T2" y="T3"/>
                  </a:cxn>
                  <a:cxn ang="0">
                    <a:pos x="T4" y="T5"/>
                  </a:cxn>
                  <a:cxn ang="0">
                    <a:pos x="T6" y="T7"/>
                  </a:cxn>
                  <a:cxn ang="0">
                    <a:pos x="T8" y="T9"/>
                  </a:cxn>
                  <a:cxn ang="0">
                    <a:pos x="T10" y="T11"/>
                  </a:cxn>
                </a:cxnLst>
                <a:rect l="0" t="0" r="r" b="b"/>
                <a:pathLst>
                  <a:path w="328" h="93">
                    <a:moveTo>
                      <a:pt x="328" y="40"/>
                    </a:moveTo>
                    <a:cubicBezTo>
                      <a:pt x="248" y="79"/>
                      <a:pt x="61" y="93"/>
                      <a:pt x="0" y="28"/>
                    </a:cubicBezTo>
                    <a:cubicBezTo>
                      <a:pt x="1" y="10"/>
                      <a:pt x="16" y="7"/>
                      <a:pt x="28" y="0"/>
                    </a:cubicBezTo>
                    <a:cubicBezTo>
                      <a:pt x="53" y="32"/>
                      <a:pt x="103" y="32"/>
                      <a:pt x="152" y="32"/>
                    </a:cubicBezTo>
                    <a:cubicBezTo>
                      <a:pt x="171" y="32"/>
                      <a:pt x="196" y="30"/>
                      <a:pt x="216" y="28"/>
                    </a:cubicBezTo>
                    <a:cubicBezTo>
                      <a:pt x="262" y="23"/>
                      <a:pt x="296" y="10"/>
                      <a:pt x="328"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22"/>
              <p:cNvSpPr>
                <a:spLocks/>
              </p:cNvSpPr>
              <p:nvPr/>
            </p:nvSpPr>
            <p:spPr bwMode="auto">
              <a:xfrm>
                <a:off x="4706938" y="4779963"/>
                <a:ext cx="2032000" cy="330200"/>
              </a:xfrm>
              <a:custGeom>
                <a:avLst/>
                <a:gdLst>
                  <a:gd name="T0" fmla="*/ 68 w 540"/>
                  <a:gd name="T1" fmla="*/ 8 h 88"/>
                  <a:gd name="T2" fmla="*/ 144 w 540"/>
                  <a:gd name="T3" fmla="*/ 52 h 88"/>
                  <a:gd name="T4" fmla="*/ 536 w 540"/>
                  <a:gd name="T5" fmla="*/ 56 h 88"/>
                  <a:gd name="T6" fmla="*/ 534 w 540"/>
                  <a:gd name="T7" fmla="*/ 63 h 88"/>
                  <a:gd name="T8" fmla="*/ 540 w 540"/>
                  <a:gd name="T9" fmla="*/ 68 h 88"/>
                  <a:gd name="T10" fmla="*/ 268 w 540"/>
                  <a:gd name="T11" fmla="*/ 84 h 88"/>
                  <a:gd name="T12" fmla="*/ 0 w 540"/>
                  <a:gd name="T13" fmla="*/ 44 h 88"/>
                  <a:gd name="T14" fmla="*/ 64 w 540"/>
                  <a:gd name="T15" fmla="*/ 0 h 88"/>
                  <a:gd name="T16" fmla="*/ 62 w 540"/>
                  <a:gd name="T17" fmla="*/ 6 h 88"/>
                  <a:gd name="T18" fmla="*/ 68 w 540"/>
                  <a:gd name="T1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88">
                    <a:moveTo>
                      <a:pt x="68" y="8"/>
                    </a:moveTo>
                    <a:cubicBezTo>
                      <a:pt x="37" y="39"/>
                      <a:pt x="107" y="46"/>
                      <a:pt x="144" y="52"/>
                    </a:cubicBezTo>
                    <a:cubicBezTo>
                      <a:pt x="252" y="69"/>
                      <a:pt x="422" y="66"/>
                      <a:pt x="536" y="56"/>
                    </a:cubicBezTo>
                    <a:cubicBezTo>
                      <a:pt x="534" y="63"/>
                      <a:pt x="534" y="63"/>
                      <a:pt x="534" y="63"/>
                    </a:cubicBezTo>
                    <a:cubicBezTo>
                      <a:pt x="540" y="68"/>
                      <a:pt x="540" y="68"/>
                      <a:pt x="540" y="68"/>
                    </a:cubicBezTo>
                    <a:cubicBezTo>
                      <a:pt x="460" y="86"/>
                      <a:pt x="363" y="88"/>
                      <a:pt x="268" y="84"/>
                    </a:cubicBezTo>
                    <a:cubicBezTo>
                      <a:pt x="171" y="79"/>
                      <a:pt x="68" y="80"/>
                      <a:pt x="0" y="44"/>
                    </a:cubicBezTo>
                    <a:cubicBezTo>
                      <a:pt x="8" y="16"/>
                      <a:pt x="37" y="8"/>
                      <a:pt x="64" y="0"/>
                    </a:cubicBezTo>
                    <a:cubicBezTo>
                      <a:pt x="62" y="6"/>
                      <a:pt x="62" y="6"/>
                      <a:pt x="62" y="6"/>
                    </a:cubicBezTo>
                    <a:lnTo>
                      <a:pt x="6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23"/>
              <p:cNvSpPr>
                <a:spLocks/>
              </p:cNvSpPr>
              <p:nvPr/>
            </p:nvSpPr>
            <p:spPr bwMode="auto">
              <a:xfrm>
                <a:off x="5489576" y="1635126"/>
                <a:ext cx="1133475" cy="1744663"/>
              </a:xfrm>
              <a:custGeom>
                <a:avLst/>
                <a:gdLst>
                  <a:gd name="T0" fmla="*/ 280 w 301"/>
                  <a:gd name="T1" fmla="*/ 0 h 464"/>
                  <a:gd name="T2" fmla="*/ 244 w 301"/>
                  <a:gd name="T3" fmla="*/ 152 h 464"/>
                  <a:gd name="T4" fmla="*/ 112 w 301"/>
                  <a:gd name="T5" fmla="*/ 272 h 464"/>
                  <a:gd name="T6" fmla="*/ 80 w 301"/>
                  <a:gd name="T7" fmla="*/ 336 h 464"/>
                  <a:gd name="T8" fmla="*/ 120 w 301"/>
                  <a:gd name="T9" fmla="*/ 456 h 464"/>
                  <a:gd name="T10" fmla="*/ 114 w 301"/>
                  <a:gd name="T11" fmla="*/ 458 h 464"/>
                  <a:gd name="T12" fmla="*/ 112 w 301"/>
                  <a:gd name="T13" fmla="*/ 464 h 464"/>
                  <a:gd name="T14" fmla="*/ 68 w 301"/>
                  <a:gd name="T15" fmla="*/ 256 h 464"/>
                  <a:gd name="T16" fmla="*/ 272 w 301"/>
                  <a:gd name="T17" fmla="*/ 4 h 464"/>
                  <a:gd name="T18" fmla="*/ 278 w 301"/>
                  <a:gd name="T19" fmla="*/ 6 h 464"/>
                  <a:gd name="T20" fmla="*/ 280 w 301"/>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464">
                    <a:moveTo>
                      <a:pt x="280" y="0"/>
                    </a:moveTo>
                    <a:cubicBezTo>
                      <a:pt x="301" y="54"/>
                      <a:pt x="274" y="114"/>
                      <a:pt x="244" y="152"/>
                    </a:cubicBezTo>
                    <a:cubicBezTo>
                      <a:pt x="207" y="199"/>
                      <a:pt x="146" y="229"/>
                      <a:pt x="112" y="272"/>
                    </a:cubicBezTo>
                    <a:cubicBezTo>
                      <a:pt x="99" y="288"/>
                      <a:pt x="83" y="316"/>
                      <a:pt x="80" y="336"/>
                    </a:cubicBezTo>
                    <a:cubicBezTo>
                      <a:pt x="72" y="392"/>
                      <a:pt x="103" y="415"/>
                      <a:pt x="120" y="456"/>
                    </a:cubicBezTo>
                    <a:cubicBezTo>
                      <a:pt x="114" y="458"/>
                      <a:pt x="114" y="458"/>
                      <a:pt x="114" y="458"/>
                    </a:cubicBezTo>
                    <a:cubicBezTo>
                      <a:pt x="112" y="464"/>
                      <a:pt x="112" y="464"/>
                      <a:pt x="112" y="464"/>
                    </a:cubicBezTo>
                    <a:cubicBezTo>
                      <a:pt x="54" y="413"/>
                      <a:pt x="0" y="333"/>
                      <a:pt x="68" y="256"/>
                    </a:cubicBezTo>
                    <a:cubicBezTo>
                      <a:pt x="132" y="184"/>
                      <a:pt x="274" y="135"/>
                      <a:pt x="272" y="4"/>
                    </a:cubicBezTo>
                    <a:cubicBezTo>
                      <a:pt x="278" y="6"/>
                      <a:pt x="278" y="6"/>
                      <a:pt x="278" y="6"/>
                    </a:cubicBezTo>
                    <a:lnTo>
                      <a:pt x="28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24"/>
              <p:cNvSpPr>
                <a:spLocks/>
              </p:cNvSpPr>
              <p:nvPr/>
            </p:nvSpPr>
            <p:spPr bwMode="auto">
              <a:xfrm>
                <a:off x="6024563" y="2387601"/>
                <a:ext cx="669925" cy="1203325"/>
              </a:xfrm>
              <a:custGeom>
                <a:avLst/>
                <a:gdLst>
                  <a:gd name="T0" fmla="*/ 178 w 178"/>
                  <a:gd name="T1" fmla="*/ 8 h 320"/>
                  <a:gd name="T2" fmla="*/ 78 w 178"/>
                  <a:gd name="T3" fmla="*/ 112 h 320"/>
                  <a:gd name="T4" fmla="*/ 134 w 178"/>
                  <a:gd name="T5" fmla="*/ 260 h 320"/>
                  <a:gd name="T6" fmla="*/ 94 w 178"/>
                  <a:gd name="T7" fmla="*/ 320 h 320"/>
                  <a:gd name="T8" fmla="*/ 92 w 178"/>
                  <a:gd name="T9" fmla="*/ 314 h 320"/>
                  <a:gd name="T10" fmla="*/ 86 w 178"/>
                  <a:gd name="T11" fmla="*/ 312 h 320"/>
                  <a:gd name="T12" fmla="*/ 30 w 178"/>
                  <a:gd name="T13" fmla="*/ 184 h 320"/>
                  <a:gd name="T14" fmla="*/ 174 w 178"/>
                  <a:gd name="T15" fmla="*/ 0 h 320"/>
                  <a:gd name="T16" fmla="*/ 172 w 178"/>
                  <a:gd name="T17" fmla="*/ 6 h 320"/>
                  <a:gd name="T18" fmla="*/ 178 w 178"/>
                  <a:gd name="T19" fmla="*/ 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320">
                    <a:moveTo>
                      <a:pt x="178" y="8"/>
                    </a:moveTo>
                    <a:cubicBezTo>
                      <a:pt x="140" y="47"/>
                      <a:pt x="86" y="60"/>
                      <a:pt x="78" y="112"/>
                    </a:cubicBezTo>
                    <a:cubicBezTo>
                      <a:pt x="68" y="174"/>
                      <a:pt x="139" y="206"/>
                      <a:pt x="134" y="260"/>
                    </a:cubicBezTo>
                    <a:cubicBezTo>
                      <a:pt x="132" y="285"/>
                      <a:pt x="113" y="306"/>
                      <a:pt x="94" y="320"/>
                    </a:cubicBezTo>
                    <a:cubicBezTo>
                      <a:pt x="92" y="314"/>
                      <a:pt x="92" y="314"/>
                      <a:pt x="92" y="314"/>
                    </a:cubicBezTo>
                    <a:cubicBezTo>
                      <a:pt x="86" y="312"/>
                      <a:pt x="86" y="312"/>
                      <a:pt x="86" y="312"/>
                    </a:cubicBezTo>
                    <a:cubicBezTo>
                      <a:pt x="108" y="264"/>
                      <a:pt x="42" y="227"/>
                      <a:pt x="30" y="184"/>
                    </a:cubicBezTo>
                    <a:cubicBezTo>
                      <a:pt x="0" y="82"/>
                      <a:pt x="94" y="33"/>
                      <a:pt x="174" y="0"/>
                    </a:cubicBezTo>
                    <a:cubicBezTo>
                      <a:pt x="172" y="6"/>
                      <a:pt x="172" y="6"/>
                      <a:pt x="172" y="6"/>
                    </a:cubicBezTo>
                    <a:lnTo>
                      <a:pt x="17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26"/>
              <p:cNvSpPr>
                <a:spLocks/>
              </p:cNvSpPr>
              <p:nvPr/>
            </p:nvSpPr>
            <p:spPr bwMode="auto">
              <a:xfrm>
                <a:off x="5140326" y="4060826"/>
                <a:ext cx="1584325" cy="279400"/>
              </a:xfrm>
              <a:custGeom>
                <a:avLst/>
                <a:gdLst>
                  <a:gd name="T0" fmla="*/ 81 w 421"/>
                  <a:gd name="T1" fmla="*/ 7 h 74"/>
                  <a:gd name="T2" fmla="*/ 161 w 421"/>
                  <a:gd name="T3" fmla="*/ 35 h 74"/>
                  <a:gd name="T4" fmla="*/ 269 w 421"/>
                  <a:gd name="T5" fmla="*/ 35 h 74"/>
                  <a:gd name="T6" fmla="*/ 421 w 421"/>
                  <a:gd name="T7" fmla="*/ 43 h 74"/>
                  <a:gd name="T8" fmla="*/ 165 w 421"/>
                  <a:gd name="T9" fmla="*/ 67 h 74"/>
                  <a:gd name="T10" fmla="*/ 73 w 421"/>
                  <a:gd name="T11" fmla="*/ 3 h 74"/>
                  <a:gd name="T12" fmla="*/ 75 w 421"/>
                  <a:gd name="T13" fmla="*/ 9 h 74"/>
                  <a:gd name="T14" fmla="*/ 81 w 421"/>
                  <a:gd name="T15" fmla="*/ 7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1" h="74">
                    <a:moveTo>
                      <a:pt x="81" y="7"/>
                    </a:moveTo>
                    <a:cubicBezTo>
                      <a:pt x="92" y="33"/>
                      <a:pt x="131" y="33"/>
                      <a:pt x="161" y="35"/>
                    </a:cubicBezTo>
                    <a:cubicBezTo>
                      <a:pt x="193" y="37"/>
                      <a:pt x="233" y="37"/>
                      <a:pt x="269" y="35"/>
                    </a:cubicBezTo>
                    <a:cubicBezTo>
                      <a:pt x="332" y="31"/>
                      <a:pt x="395" y="0"/>
                      <a:pt x="421" y="43"/>
                    </a:cubicBezTo>
                    <a:cubicBezTo>
                      <a:pt x="370" y="54"/>
                      <a:pt x="258" y="74"/>
                      <a:pt x="165" y="67"/>
                    </a:cubicBezTo>
                    <a:cubicBezTo>
                      <a:pt x="120" y="64"/>
                      <a:pt x="0" y="41"/>
                      <a:pt x="73" y="3"/>
                    </a:cubicBezTo>
                    <a:cubicBezTo>
                      <a:pt x="75" y="9"/>
                      <a:pt x="75" y="9"/>
                      <a:pt x="75" y="9"/>
                    </a:cubicBezTo>
                    <a:lnTo>
                      <a:pt x="81"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7"/>
              <p:cNvSpPr>
                <a:spLocks/>
              </p:cNvSpPr>
              <p:nvPr/>
            </p:nvSpPr>
            <p:spPr bwMode="auto">
              <a:xfrm>
                <a:off x="6491288" y="3771901"/>
                <a:ext cx="277813" cy="55563"/>
              </a:xfrm>
              <a:custGeom>
                <a:avLst/>
                <a:gdLst>
                  <a:gd name="T0" fmla="*/ 0 w 74"/>
                  <a:gd name="T1" fmla="*/ 15 h 15"/>
                  <a:gd name="T2" fmla="*/ 74 w 74"/>
                  <a:gd name="T3" fmla="*/ 0 h 15"/>
                </a:gdLst>
                <a:ahLst/>
                <a:cxnLst>
                  <a:cxn ang="0">
                    <a:pos x="T0" y="T1"/>
                  </a:cxn>
                  <a:cxn ang="0">
                    <a:pos x="T2" y="T3"/>
                  </a:cxn>
                </a:cxnLst>
                <a:rect l="0" t="0" r="r" b="b"/>
                <a:pathLst>
                  <a:path w="74" h="15">
                    <a:moveTo>
                      <a:pt x="0" y="15"/>
                    </a:moveTo>
                    <a:cubicBezTo>
                      <a:pt x="24" y="9"/>
                      <a:pt x="51" y="11"/>
                      <a:pt x="74" y="0"/>
                    </a:cubicBezTo>
                  </a:path>
                </a:pathLst>
              </a:custGeom>
              <a:grpFill/>
              <a:ln w="4921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8"/>
              <p:cNvSpPr>
                <a:spLocks/>
              </p:cNvSpPr>
              <p:nvPr/>
            </p:nvSpPr>
            <p:spPr bwMode="auto">
              <a:xfrm>
                <a:off x="5316538" y="3613151"/>
                <a:ext cx="165100" cy="60325"/>
              </a:xfrm>
              <a:custGeom>
                <a:avLst/>
                <a:gdLst>
                  <a:gd name="T0" fmla="*/ 44 w 44"/>
                  <a:gd name="T1" fmla="*/ 0 h 16"/>
                  <a:gd name="T2" fmla="*/ 0 w 44"/>
                  <a:gd name="T3" fmla="*/ 16 h 16"/>
                </a:gdLst>
                <a:ahLst/>
                <a:cxnLst>
                  <a:cxn ang="0">
                    <a:pos x="T0" y="T1"/>
                  </a:cxn>
                  <a:cxn ang="0">
                    <a:pos x="T2" y="T3"/>
                  </a:cxn>
                </a:cxnLst>
                <a:rect l="0" t="0" r="r" b="b"/>
                <a:pathLst>
                  <a:path w="44" h="16">
                    <a:moveTo>
                      <a:pt x="44" y="0"/>
                    </a:moveTo>
                    <a:cubicBezTo>
                      <a:pt x="31" y="7"/>
                      <a:pt x="14" y="7"/>
                      <a:pt x="0" y="16"/>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9"/>
              <p:cNvSpPr>
                <a:spLocks/>
              </p:cNvSpPr>
              <p:nvPr/>
            </p:nvSpPr>
            <p:spPr bwMode="auto">
              <a:xfrm>
                <a:off x="6716713" y="4824413"/>
                <a:ext cx="595313" cy="192088"/>
              </a:xfrm>
              <a:custGeom>
                <a:avLst/>
                <a:gdLst>
                  <a:gd name="T0" fmla="*/ 158 w 158"/>
                  <a:gd name="T1" fmla="*/ 0 h 51"/>
                  <a:gd name="T2" fmla="*/ 0 w 158"/>
                  <a:gd name="T3" fmla="*/ 51 h 51"/>
                </a:gdLst>
                <a:ahLst/>
                <a:cxnLst>
                  <a:cxn ang="0">
                    <a:pos x="T0" y="T1"/>
                  </a:cxn>
                  <a:cxn ang="0">
                    <a:pos x="T2" y="T3"/>
                  </a:cxn>
                </a:cxnLst>
                <a:rect l="0" t="0" r="r" b="b"/>
                <a:pathLst>
                  <a:path w="158" h="51">
                    <a:moveTo>
                      <a:pt x="158" y="0"/>
                    </a:moveTo>
                    <a:cubicBezTo>
                      <a:pt x="117" y="41"/>
                      <a:pt x="54" y="39"/>
                      <a:pt x="0" y="51"/>
                    </a:cubicBezTo>
                  </a:path>
                </a:pathLst>
              </a:custGeom>
              <a:grpFill/>
              <a:ln w="41275"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0"/>
              <p:cNvSpPr>
                <a:spLocks/>
              </p:cNvSpPr>
              <p:nvPr/>
            </p:nvSpPr>
            <p:spPr bwMode="auto">
              <a:xfrm>
                <a:off x="4940301" y="4727576"/>
                <a:ext cx="255588" cy="74613"/>
              </a:xfrm>
              <a:custGeom>
                <a:avLst/>
                <a:gdLst>
                  <a:gd name="T0" fmla="*/ 0 w 68"/>
                  <a:gd name="T1" fmla="*/ 20 h 20"/>
                  <a:gd name="T2" fmla="*/ 68 w 68"/>
                  <a:gd name="T3" fmla="*/ 0 h 20"/>
                </a:gdLst>
                <a:ahLst/>
                <a:cxnLst>
                  <a:cxn ang="0">
                    <a:pos x="T0" y="T1"/>
                  </a:cxn>
                  <a:cxn ang="0">
                    <a:pos x="T2" y="T3"/>
                  </a:cxn>
                </a:cxnLst>
                <a:rect l="0" t="0" r="r" b="b"/>
                <a:pathLst>
                  <a:path w="68" h="20">
                    <a:moveTo>
                      <a:pt x="0" y="20"/>
                    </a:moveTo>
                    <a:cubicBezTo>
                      <a:pt x="21" y="9"/>
                      <a:pt x="44" y="2"/>
                      <a:pt x="68"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1"/>
              <p:cNvSpPr>
                <a:spLocks/>
              </p:cNvSpPr>
              <p:nvPr/>
            </p:nvSpPr>
            <p:spPr bwMode="auto">
              <a:xfrm>
                <a:off x="5919788" y="3357563"/>
                <a:ext cx="119063" cy="134938"/>
              </a:xfrm>
              <a:custGeom>
                <a:avLst/>
                <a:gdLst>
                  <a:gd name="T0" fmla="*/ 32 w 32"/>
                  <a:gd name="T1" fmla="*/ 36 h 36"/>
                  <a:gd name="T2" fmla="*/ 0 w 32"/>
                  <a:gd name="T3" fmla="*/ 0 h 36"/>
                </a:gdLst>
                <a:ahLst/>
                <a:cxnLst>
                  <a:cxn ang="0">
                    <a:pos x="T0" y="T1"/>
                  </a:cxn>
                  <a:cxn ang="0">
                    <a:pos x="T2" y="T3"/>
                  </a:cxn>
                </a:cxnLst>
                <a:rect l="0" t="0" r="r" b="b"/>
                <a:pathLst>
                  <a:path w="32" h="36">
                    <a:moveTo>
                      <a:pt x="32" y="36"/>
                    </a:moveTo>
                    <a:cubicBezTo>
                      <a:pt x="23" y="22"/>
                      <a:pt x="11" y="12"/>
                      <a:pt x="0" y="0"/>
                    </a:cubicBezTo>
                  </a:path>
                </a:pathLst>
              </a:custGeom>
              <a:grpFill/>
              <a:ln w="34925"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2"/>
              <p:cNvSpPr>
                <a:spLocks/>
              </p:cNvSpPr>
              <p:nvPr/>
            </p:nvSpPr>
            <p:spPr bwMode="auto">
              <a:xfrm>
                <a:off x="6521451" y="1582738"/>
                <a:ext cx="14288" cy="74613"/>
              </a:xfrm>
              <a:custGeom>
                <a:avLst/>
                <a:gdLst>
                  <a:gd name="T0" fmla="*/ 4 w 4"/>
                  <a:gd name="T1" fmla="*/ 20 h 20"/>
                  <a:gd name="T2" fmla="*/ 0 w 4"/>
                  <a:gd name="T3" fmla="*/ 0 h 20"/>
                </a:gdLst>
                <a:ahLst/>
                <a:cxnLst>
                  <a:cxn ang="0">
                    <a:pos x="T0" y="T1"/>
                  </a:cxn>
                  <a:cxn ang="0">
                    <a:pos x="T2" y="T3"/>
                  </a:cxn>
                </a:cxnLst>
                <a:rect l="0" t="0" r="r" b="b"/>
                <a:pathLst>
                  <a:path w="4" h="20">
                    <a:moveTo>
                      <a:pt x="4" y="20"/>
                    </a:moveTo>
                    <a:cubicBezTo>
                      <a:pt x="2" y="14"/>
                      <a:pt x="2" y="7"/>
                      <a:pt x="0"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3"/>
              <p:cNvSpPr>
                <a:spLocks/>
              </p:cNvSpPr>
              <p:nvPr/>
            </p:nvSpPr>
            <p:spPr bwMode="auto">
              <a:xfrm>
                <a:off x="6326188" y="3568701"/>
                <a:ext cx="44450" cy="60325"/>
              </a:xfrm>
              <a:custGeom>
                <a:avLst/>
                <a:gdLst>
                  <a:gd name="T0" fmla="*/ 0 w 12"/>
                  <a:gd name="T1" fmla="*/ 16 h 16"/>
                  <a:gd name="T2" fmla="*/ 12 w 12"/>
                  <a:gd name="T3" fmla="*/ 0 h 16"/>
                </a:gdLst>
                <a:ahLst/>
                <a:cxnLst>
                  <a:cxn ang="0">
                    <a:pos x="T0" y="T1"/>
                  </a:cxn>
                  <a:cxn ang="0">
                    <a:pos x="T2" y="T3"/>
                  </a:cxn>
                </a:cxnLst>
                <a:rect l="0" t="0" r="r" b="b"/>
                <a:pathLst>
                  <a:path w="12" h="16">
                    <a:moveTo>
                      <a:pt x="0" y="16"/>
                    </a:moveTo>
                    <a:cubicBezTo>
                      <a:pt x="5" y="11"/>
                      <a:pt x="8" y="5"/>
                      <a:pt x="12"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4"/>
              <p:cNvSpPr>
                <a:spLocks/>
              </p:cNvSpPr>
              <p:nvPr/>
            </p:nvSpPr>
            <p:spPr bwMode="auto">
              <a:xfrm>
                <a:off x="6672263" y="2335213"/>
                <a:ext cx="150813" cy="74613"/>
              </a:xfrm>
              <a:custGeom>
                <a:avLst/>
                <a:gdLst>
                  <a:gd name="T0" fmla="*/ 0 w 40"/>
                  <a:gd name="T1" fmla="*/ 20 h 20"/>
                  <a:gd name="T2" fmla="*/ 40 w 40"/>
                  <a:gd name="T3" fmla="*/ 0 h 20"/>
                </a:gdLst>
                <a:ahLst/>
                <a:cxnLst>
                  <a:cxn ang="0">
                    <a:pos x="T0" y="T1"/>
                  </a:cxn>
                  <a:cxn ang="0">
                    <a:pos x="T2" y="T3"/>
                  </a:cxn>
                </a:cxnLst>
                <a:rect l="0" t="0" r="r" b="b"/>
                <a:pathLst>
                  <a:path w="40" h="20">
                    <a:moveTo>
                      <a:pt x="0" y="20"/>
                    </a:moveTo>
                    <a:cubicBezTo>
                      <a:pt x="12" y="12"/>
                      <a:pt x="26" y="5"/>
                      <a:pt x="40"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5"/>
              <p:cNvSpPr>
                <a:spLocks/>
              </p:cNvSpPr>
              <p:nvPr/>
            </p:nvSpPr>
            <p:spPr bwMode="auto">
              <a:xfrm>
                <a:off x="7108826" y="3571876"/>
                <a:ext cx="104775" cy="11113"/>
              </a:xfrm>
              <a:custGeom>
                <a:avLst/>
                <a:gdLst>
                  <a:gd name="T0" fmla="*/ 0 w 28"/>
                  <a:gd name="T1" fmla="*/ 3 h 3"/>
                  <a:gd name="T2" fmla="*/ 28 w 28"/>
                  <a:gd name="T3" fmla="*/ 3 h 3"/>
                </a:gdLst>
                <a:ahLst/>
                <a:cxnLst>
                  <a:cxn ang="0">
                    <a:pos x="T0" y="T1"/>
                  </a:cxn>
                  <a:cxn ang="0">
                    <a:pos x="T2" y="T3"/>
                  </a:cxn>
                </a:cxnLst>
                <a:rect l="0" t="0" r="r" b="b"/>
                <a:pathLst>
                  <a:path w="28" h="3">
                    <a:moveTo>
                      <a:pt x="0" y="3"/>
                    </a:moveTo>
                    <a:cubicBezTo>
                      <a:pt x="9" y="0"/>
                      <a:pt x="19" y="0"/>
                      <a:pt x="28" y="3"/>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6"/>
              <p:cNvSpPr>
                <a:spLocks/>
              </p:cNvSpPr>
              <p:nvPr/>
            </p:nvSpPr>
            <p:spPr bwMode="auto">
              <a:xfrm>
                <a:off x="7002463" y="4170363"/>
                <a:ext cx="150813" cy="74613"/>
              </a:xfrm>
              <a:custGeom>
                <a:avLst/>
                <a:gdLst>
                  <a:gd name="T0" fmla="*/ 0 w 40"/>
                  <a:gd name="T1" fmla="*/ 20 h 20"/>
                  <a:gd name="T2" fmla="*/ 40 w 40"/>
                  <a:gd name="T3" fmla="*/ 0 h 20"/>
                </a:gdLst>
                <a:ahLst/>
                <a:cxnLst>
                  <a:cxn ang="0">
                    <a:pos x="T0" y="T1"/>
                  </a:cxn>
                  <a:cxn ang="0">
                    <a:pos x="T2" y="T3"/>
                  </a:cxn>
                </a:cxnLst>
                <a:rect l="0" t="0" r="r" b="b"/>
                <a:pathLst>
                  <a:path w="40" h="20">
                    <a:moveTo>
                      <a:pt x="0" y="20"/>
                    </a:moveTo>
                    <a:cubicBezTo>
                      <a:pt x="14" y="16"/>
                      <a:pt x="27" y="7"/>
                      <a:pt x="40"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7"/>
              <p:cNvSpPr>
                <a:spLocks/>
              </p:cNvSpPr>
              <p:nvPr/>
            </p:nvSpPr>
            <p:spPr bwMode="auto">
              <a:xfrm>
                <a:off x="5422901" y="4065588"/>
                <a:ext cx="14288" cy="30163"/>
              </a:xfrm>
              <a:custGeom>
                <a:avLst/>
                <a:gdLst>
                  <a:gd name="T0" fmla="*/ 0 w 4"/>
                  <a:gd name="T1" fmla="*/ 8 h 8"/>
                  <a:gd name="T2" fmla="*/ 4 w 4"/>
                  <a:gd name="T3" fmla="*/ 0 h 8"/>
                </a:gdLst>
                <a:ahLst/>
                <a:cxnLst>
                  <a:cxn ang="0">
                    <a:pos x="T0" y="T1"/>
                  </a:cxn>
                  <a:cxn ang="0">
                    <a:pos x="T2" y="T3"/>
                  </a:cxn>
                </a:cxnLst>
                <a:rect l="0" t="0" r="r" b="b"/>
                <a:pathLst>
                  <a:path w="4" h="8">
                    <a:moveTo>
                      <a:pt x="0" y="8"/>
                    </a:moveTo>
                    <a:cubicBezTo>
                      <a:pt x="1" y="5"/>
                      <a:pt x="2" y="2"/>
                      <a:pt x="4"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8"/>
              <p:cNvSpPr>
                <a:spLocks/>
              </p:cNvSpPr>
              <p:nvPr/>
            </p:nvSpPr>
            <p:spPr bwMode="auto">
              <a:xfrm>
                <a:off x="5392738" y="4997451"/>
                <a:ext cx="2062163" cy="304800"/>
              </a:xfrm>
              <a:custGeom>
                <a:avLst/>
                <a:gdLst>
                  <a:gd name="T0" fmla="*/ 0 w 548"/>
                  <a:gd name="T1" fmla="*/ 60 h 81"/>
                  <a:gd name="T2" fmla="*/ 548 w 548"/>
                  <a:gd name="T3" fmla="*/ 0 h 81"/>
                </a:gdLst>
                <a:ahLst/>
                <a:cxnLst>
                  <a:cxn ang="0">
                    <a:pos x="T0" y="T1"/>
                  </a:cxn>
                  <a:cxn ang="0">
                    <a:pos x="T2" y="T3"/>
                  </a:cxn>
                </a:cxnLst>
                <a:rect l="0" t="0" r="r" b="b"/>
                <a:pathLst>
                  <a:path w="548" h="81">
                    <a:moveTo>
                      <a:pt x="0" y="60"/>
                    </a:moveTo>
                    <a:cubicBezTo>
                      <a:pt x="137" y="80"/>
                      <a:pt x="456" y="81"/>
                      <a:pt x="548" y="0"/>
                    </a:cubicBezTo>
                  </a:path>
                </a:pathLst>
              </a:custGeom>
              <a:grpFill/>
              <a:ln w="4603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5" name="文本框 54"/>
          <p:cNvSpPr txBox="1"/>
          <p:nvPr/>
        </p:nvSpPr>
        <p:spPr>
          <a:xfrm>
            <a:off x="7150002" y="3167746"/>
            <a:ext cx="1662506" cy="369332"/>
          </a:xfrm>
          <a:prstGeom prst="rect">
            <a:avLst/>
          </a:prstGeom>
          <a:noFill/>
        </p:spPr>
        <p:txBody>
          <a:bodyPr wrap="none" rtlCol="0">
            <a:spAutoFit/>
          </a:bodyPr>
          <a:lstStyle/>
          <a:p>
            <a:r>
              <a:rPr lang="en-US" altLang="zh-CN" dirty="0">
                <a:solidFill>
                  <a:schemeClr val="bg1">
                    <a:lumMod val="75000"/>
                  </a:schemeClr>
                </a:solidFill>
              </a:rPr>
              <a:t>Emails</a:t>
            </a:r>
            <a:r>
              <a:rPr lang="zh-CN" altLang="en-US" dirty="0">
                <a:solidFill>
                  <a:schemeClr val="bg1">
                    <a:lumMod val="75000"/>
                  </a:schemeClr>
                </a:solidFill>
              </a:rPr>
              <a:t> </a:t>
            </a:r>
            <a:r>
              <a:rPr lang="en-US" altLang="zh-CN" dirty="0">
                <a:solidFill>
                  <a:schemeClr val="bg1">
                    <a:lumMod val="75000"/>
                  </a:schemeClr>
                </a:solidFill>
              </a:rPr>
              <a:t>for</a:t>
            </a:r>
            <a:r>
              <a:rPr lang="zh-CN" altLang="en-US" dirty="0">
                <a:solidFill>
                  <a:schemeClr val="bg1">
                    <a:lumMod val="75000"/>
                  </a:schemeClr>
                </a:solidFill>
              </a:rPr>
              <a:t> </a:t>
            </a:r>
            <a:r>
              <a:rPr lang="en-US" altLang="zh-CN" dirty="0">
                <a:solidFill>
                  <a:schemeClr val="bg1">
                    <a:lumMod val="75000"/>
                  </a:schemeClr>
                </a:solidFill>
              </a:rPr>
              <a:t>Work</a:t>
            </a:r>
            <a:endParaRPr lang="zh-CN" altLang="en-US" dirty="0">
              <a:solidFill>
                <a:schemeClr val="bg1">
                  <a:lumMod val="75000"/>
                </a:schemeClr>
              </a:solidFill>
            </a:endParaRPr>
          </a:p>
        </p:txBody>
      </p:sp>
      <p:sp>
        <p:nvSpPr>
          <p:cNvPr id="56" name="文本框 55"/>
          <p:cNvSpPr txBox="1"/>
          <p:nvPr/>
        </p:nvSpPr>
        <p:spPr>
          <a:xfrm>
            <a:off x="9968841" y="3159901"/>
            <a:ext cx="1744517" cy="369332"/>
          </a:xfrm>
          <a:prstGeom prst="rect">
            <a:avLst/>
          </a:prstGeom>
          <a:noFill/>
        </p:spPr>
        <p:txBody>
          <a:bodyPr wrap="none" rtlCol="0">
            <a:spAutoFit/>
          </a:bodyPr>
          <a:lstStyle/>
          <a:p>
            <a:r>
              <a:rPr lang="en-US" altLang="zh-CN" dirty="0">
                <a:solidFill>
                  <a:schemeClr val="bg1">
                    <a:lumMod val="75000"/>
                  </a:schemeClr>
                </a:solidFill>
              </a:rPr>
              <a:t>Effective</a:t>
            </a:r>
            <a:r>
              <a:rPr lang="zh-CN" altLang="en-US" dirty="0">
                <a:solidFill>
                  <a:schemeClr val="bg1">
                    <a:lumMod val="75000"/>
                  </a:schemeClr>
                </a:solidFill>
              </a:rPr>
              <a:t> </a:t>
            </a:r>
            <a:r>
              <a:rPr lang="en-US" altLang="zh-CN" dirty="0">
                <a:solidFill>
                  <a:schemeClr val="bg1">
                    <a:lumMod val="75000"/>
                  </a:schemeClr>
                </a:solidFill>
              </a:rPr>
              <a:t>Memos</a:t>
            </a:r>
            <a:endParaRPr lang="zh-CN" altLang="en-US" dirty="0">
              <a:solidFill>
                <a:schemeClr val="bg1">
                  <a:lumMod val="75000"/>
                </a:schemeClr>
              </a:solidFill>
            </a:endParaRPr>
          </a:p>
        </p:txBody>
      </p:sp>
      <p:sp>
        <p:nvSpPr>
          <p:cNvPr id="57" name="文本框 56"/>
          <p:cNvSpPr txBox="1"/>
          <p:nvPr/>
        </p:nvSpPr>
        <p:spPr>
          <a:xfrm>
            <a:off x="3542059" y="3215373"/>
            <a:ext cx="2881815" cy="369332"/>
          </a:xfrm>
          <a:prstGeom prst="rect">
            <a:avLst/>
          </a:prstGeom>
          <a:noFill/>
        </p:spPr>
        <p:txBody>
          <a:bodyPr wrap="none" rtlCol="0">
            <a:spAutoFit/>
          </a:bodyPr>
          <a:lstStyle/>
          <a:p>
            <a:r>
              <a:rPr lang="en-US" altLang="zh-CN" b="1" dirty="0">
                <a:solidFill>
                  <a:srgbClr val="00B050"/>
                </a:solidFill>
              </a:rPr>
              <a:t>Résumés for Job Application</a:t>
            </a:r>
            <a:endParaRPr lang="zh-CN" altLang="en-US" b="1" dirty="0">
              <a:solidFill>
                <a:srgbClr val="00B050"/>
              </a:solidFill>
            </a:endParaRPr>
          </a:p>
        </p:txBody>
      </p:sp>
      <p:sp>
        <p:nvSpPr>
          <p:cNvPr id="58" name="文本框 57"/>
          <p:cNvSpPr txBox="1"/>
          <p:nvPr/>
        </p:nvSpPr>
        <p:spPr>
          <a:xfrm>
            <a:off x="215448" y="3214780"/>
            <a:ext cx="3185487" cy="369332"/>
          </a:xfrm>
          <a:prstGeom prst="rect">
            <a:avLst/>
          </a:prstGeom>
          <a:noFill/>
        </p:spPr>
        <p:txBody>
          <a:bodyPr wrap="none" rtlCol="0">
            <a:spAutoFit/>
          </a:bodyPr>
          <a:lstStyle/>
          <a:p>
            <a:r>
              <a:rPr lang="en-US" altLang="zh-CN" dirty="0">
                <a:solidFill>
                  <a:schemeClr val="bg1">
                    <a:lumMod val="75000"/>
                  </a:schemeClr>
                </a:solidFill>
              </a:rPr>
              <a:t>Instructions</a:t>
            </a:r>
            <a:r>
              <a:rPr lang="zh-CN" altLang="en-US" dirty="0">
                <a:solidFill>
                  <a:schemeClr val="bg1">
                    <a:lumMod val="75000"/>
                  </a:schemeClr>
                </a:solidFill>
              </a:rPr>
              <a:t> </a:t>
            </a:r>
            <a:r>
              <a:rPr lang="en-US" altLang="zh-CN" dirty="0">
                <a:solidFill>
                  <a:schemeClr val="bg1">
                    <a:lumMod val="75000"/>
                  </a:schemeClr>
                </a:solidFill>
              </a:rPr>
              <a:t>and</a:t>
            </a:r>
            <a:r>
              <a:rPr lang="zh-CN" altLang="en-US" dirty="0">
                <a:solidFill>
                  <a:schemeClr val="bg1">
                    <a:lumMod val="75000"/>
                  </a:schemeClr>
                </a:solidFill>
              </a:rPr>
              <a:t> </a:t>
            </a:r>
            <a:r>
              <a:rPr lang="en-US" altLang="zh-CN" dirty="0">
                <a:solidFill>
                  <a:schemeClr val="bg1">
                    <a:lumMod val="75000"/>
                  </a:schemeClr>
                </a:solidFill>
              </a:rPr>
              <a:t>User’s</a:t>
            </a:r>
            <a:r>
              <a:rPr lang="zh-CN" altLang="en-US" dirty="0">
                <a:solidFill>
                  <a:schemeClr val="bg1">
                    <a:lumMod val="75000"/>
                  </a:schemeClr>
                </a:solidFill>
              </a:rPr>
              <a:t> </a:t>
            </a:r>
            <a:r>
              <a:rPr lang="en-US" altLang="zh-CN" dirty="0">
                <a:solidFill>
                  <a:schemeClr val="bg1">
                    <a:lumMod val="75000"/>
                  </a:schemeClr>
                </a:solidFill>
              </a:rPr>
              <a:t>Manuals</a:t>
            </a:r>
            <a:endParaRPr lang="zh-CN" altLang="en-US" dirty="0">
              <a:solidFill>
                <a:schemeClr val="bg1">
                  <a:lumMod val="75000"/>
                </a:schemeClr>
              </a:solidFill>
            </a:endParaRPr>
          </a:p>
        </p:txBody>
      </p:sp>
      <p:sp>
        <p:nvSpPr>
          <p:cNvPr id="63" name="椭圆 62"/>
          <p:cNvSpPr/>
          <p:nvPr/>
        </p:nvSpPr>
        <p:spPr>
          <a:xfrm>
            <a:off x="7480514" y="2007174"/>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4" name="图片 63"/>
          <p:cNvPicPr>
            <a:picLocks noChangeAspect="1"/>
          </p:cNvPicPr>
          <p:nvPr/>
        </p:nvPicPr>
        <p:blipFill>
          <a:blip r:embed="rId2" cstate="print">
            <a:duotone>
              <a:prstClr val="black"/>
              <a:srgbClr val="F5F5F5">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742138" y="2305448"/>
            <a:ext cx="478235" cy="478235"/>
          </a:xfrm>
          <a:prstGeom prst="rect">
            <a:avLst/>
          </a:prstGeom>
        </p:spPr>
      </p:pic>
      <p:sp>
        <p:nvSpPr>
          <p:cNvPr id="65" name="直角三角形 64"/>
          <p:cNvSpPr/>
          <p:nvPr/>
        </p:nvSpPr>
        <p:spPr>
          <a:xfrm flipH="1">
            <a:off x="0" y="5522973"/>
            <a:ext cx="12192000" cy="1335027"/>
          </a:xfrm>
          <a:prstGeom prst="rtTriangle">
            <a:avLst/>
          </a:prstGeom>
          <a:gradFill>
            <a:gsLst>
              <a:gs pos="0">
                <a:srgbClr val="92D050"/>
              </a:gs>
              <a:gs pos="100000">
                <a:srgbClr val="00B05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C3278D18-EFBB-5A44-9B11-881C355D4BE0}"/>
              </a:ext>
            </a:extLst>
          </p:cNvPr>
          <p:cNvSpPr txBox="1"/>
          <p:nvPr/>
        </p:nvSpPr>
        <p:spPr>
          <a:xfrm>
            <a:off x="3542059" y="3761213"/>
            <a:ext cx="3136111" cy="1424942"/>
          </a:xfrm>
          <a:prstGeom prst="rect">
            <a:avLst/>
          </a:prstGeom>
          <a:noFill/>
        </p:spPr>
        <p:txBody>
          <a:bodyPr wrap="square" rtlCol="0">
            <a:spAutoFit/>
          </a:bodyPr>
          <a:lstStyle/>
          <a:p>
            <a:pPr>
              <a:lnSpc>
                <a:spcPct val="150000"/>
              </a:lnSpc>
            </a:pPr>
            <a:r>
              <a:rPr lang="en-US" altLang="zh-CN" sz="2000" dirty="0">
                <a:latin typeface="微软雅黑 Light" panose="020B0502040204020203" pitchFamily="34" charset="-122"/>
                <a:ea typeface="微软雅黑 Light" panose="020B0502040204020203" pitchFamily="34" charset="-122"/>
              </a:rPr>
              <a:t>1.</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Basic Elements of a Chronological Résumé</a:t>
            </a:r>
          </a:p>
          <a:p>
            <a:pPr>
              <a:lnSpc>
                <a:spcPct val="150000"/>
              </a:lnSpc>
            </a:pPr>
            <a:r>
              <a:rPr lang="en-US" altLang="zh-CN" sz="2000" dirty="0">
                <a:latin typeface="微软雅黑 Light" panose="020B0502040204020203" pitchFamily="34" charset="-122"/>
                <a:ea typeface="微软雅黑 Light" panose="020B0502040204020203" pitchFamily="34" charset="-122"/>
              </a:rPr>
              <a:t>2.</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Drafting</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a</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Cover</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Letter</a:t>
            </a:r>
            <a:r>
              <a:rPr lang="zh-CN" altLang="en-US" sz="2000" dirty="0">
                <a:latin typeface="微软雅黑 Light" panose="020B0502040204020203" pitchFamily="34" charset="-122"/>
                <a:ea typeface="微软雅黑 Light" panose="020B0502040204020203" pitchFamily="34" charset="-122"/>
              </a:rPr>
              <a:t> </a:t>
            </a:r>
          </a:p>
        </p:txBody>
      </p:sp>
      <p:sp>
        <p:nvSpPr>
          <p:cNvPr id="59" name="页脚占位符 3">
            <a:extLst>
              <a:ext uri="{FF2B5EF4-FFF2-40B4-BE49-F238E27FC236}">
                <a16:creationId xmlns:a16="http://schemas.microsoft.com/office/drawing/2014/main" id="{989A2EA4-E52A-2947-9D00-4AD798BAB5BC}"/>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1077029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17529" y="239193"/>
            <a:ext cx="4356962"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Professional</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Skills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3"/>
          <p:cNvSpPr/>
          <p:nvPr/>
        </p:nvSpPr>
        <p:spPr>
          <a:xfrm flipV="1">
            <a:off x="5041763" y="909342"/>
            <a:ext cx="2266346" cy="4571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097279" y="1373585"/>
            <a:ext cx="2512939" cy="558020"/>
          </a:xfrm>
          <a:prstGeom prst="roundRect">
            <a:avLst>
              <a:gd name="adj" fmla="val 50000"/>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Light" panose="020B0502040204020203" pitchFamily="34" charset="-122"/>
                <a:ea typeface="微软雅黑 Light" panose="020B0502040204020203" pitchFamily="34" charset="-122"/>
              </a:rPr>
              <a:t>Preparation</a:t>
            </a:r>
            <a:endParaRPr lang="zh-CN" altLang="en-US" sz="2400" b="1" dirty="0">
              <a:latin typeface="微软雅黑 Light" panose="020B0502040204020203" pitchFamily="34" charset="-122"/>
              <a:ea typeface="微软雅黑 Light" panose="020B0502040204020203" pitchFamily="34" charset="-122"/>
            </a:endParaRPr>
          </a:p>
        </p:txBody>
      </p:sp>
      <p:grpSp>
        <p:nvGrpSpPr>
          <p:cNvPr id="20" name="组合 19"/>
          <p:cNvGrpSpPr/>
          <p:nvPr/>
        </p:nvGrpSpPr>
        <p:grpSpPr>
          <a:xfrm>
            <a:off x="2261436" y="3566427"/>
            <a:ext cx="464459" cy="464459"/>
            <a:chOff x="802847" y="4337481"/>
            <a:chExt cx="464459" cy="464459"/>
          </a:xfrm>
        </p:grpSpPr>
        <p:sp>
          <p:nvSpPr>
            <p:cNvPr id="18" name="椭圆 17"/>
            <p:cNvSpPr/>
            <p:nvPr/>
          </p:nvSpPr>
          <p:spPr>
            <a:xfrm>
              <a:off x="802847" y="4337481"/>
              <a:ext cx="464459" cy="46445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flipH="1">
              <a:off x="926219" y="4445669"/>
              <a:ext cx="171061" cy="264688"/>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1" name="组合 20"/>
          <p:cNvGrpSpPr/>
          <p:nvPr/>
        </p:nvGrpSpPr>
        <p:grpSpPr>
          <a:xfrm flipH="1">
            <a:off x="9852365" y="3474844"/>
            <a:ext cx="464459" cy="464459"/>
            <a:chOff x="802847" y="4337481"/>
            <a:chExt cx="464459" cy="464459"/>
          </a:xfrm>
        </p:grpSpPr>
        <p:sp>
          <p:nvSpPr>
            <p:cNvPr id="22" name="椭圆 21"/>
            <p:cNvSpPr/>
            <p:nvPr/>
          </p:nvSpPr>
          <p:spPr>
            <a:xfrm>
              <a:off x="802847" y="4337481"/>
              <a:ext cx="464459" cy="46445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燕尾形 22"/>
            <p:cNvSpPr/>
            <p:nvPr/>
          </p:nvSpPr>
          <p:spPr>
            <a:xfrm flipH="1">
              <a:off x="926219" y="4445669"/>
              <a:ext cx="171061" cy="264688"/>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5" name="图片 4">
            <a:extLst>
              <a:ext uri="{FF2B5EF4-FFF2-40B4-BE49-F238E27FC236}">
                <a16:creationId xmlns:a16="http://schemas.microsoft.com/office/drawing/2014/main" id="{6BD8FEE4-097F-234C-97E4-C7C1C4BCD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0219" y="2023188"/>
            <a:ext cx="5590052" cy="3893886"/>
          </a:xfrm>
          <a:prstGeom prst="rect">
            <a:avLst/>
          </a:prstGeom>
        </p:spPr>
      </p:pic>
      <p:sp>
        <p:nvSpPr>
          <p:cNvPr id="12" name="直角三角形 11">
            <a:extLst>
              <a:ext uri="{FF2B5EF4-FFF2-40B4-BE49-F238E27FC236}">
                <a16:creationId xmlns:a16="http://schemas.microsoft.com/office/drawing/2014/main" id="{258FA1A8-7564-5043-B230-D122107D5F9A}"/>
              </a:ext>
            </a:extLst>
          </p:cNvPr>
          <p:cNvSpPr/>
          <p:nvPr/>
        </p:nvSpPr>
        <p:spPr>
          <a:xfrm flipH="1">
            <a:off x="10987314" y="5522973"/>
            <a:ext cx="1204686" cy="1335027"/>
          </a:xfrm>
          <a:prstGeom prst="rtTriangle">
            <a:avLst/>
          </a:prstGeom>
          <a:gradFill>
            <a:gsLst>
              <a:gs pos="0">
                <a:srgbClr val="92D050"/>
              </a:gs>
              <a:gs pos="100000">
                <a:srgbClr val="00B05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页脚占位符 3">
            <a:extLst>
              <a:ext uri="{FF2B5EF4-FFF2-40B4-BE49-F238E27FC236}">
                <a16:creationId xmlns:a16="http://schemas.microsoft.com/office/drawing/2014/main" id="{1F3283A1-6300-7F49-972C-2A6EC20FA1A9}"/>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1448067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17528" y="239193"/>
            <a:ext cx="4356962"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Professional</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Skills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圆角矩形 3"/>
          <p:cNvSpPr/>
          <p:nvPr/>
        </p:nvSpPr>
        <p:spPr>
          <a:xfrm flipV="1">
            <a:off x="4989150" y="908442"/>
            <a:ext cx="2361828" cy="4571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437332" y="1342817"/>
            <a:ext cx="4786712" cy="508961"/>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Light" panose="020B0502040204020203" pitchFamily="34" charset="-122"/>
                <a:ea typeface="微软雅黑 Light" panose="020B0502040204020203" pitchFamily="34" charset="-122"/>
              </a:rPr>
              <a:t>Professional</a:t>
            </a:r>
            <a:r>
              <a:rPr lang="zh-CN" altLang="en-US" sz="2000" b="1" dirty="0">
                <a:solidFill>
                  <a:schemeClr val="bg1"/>
                </a:solidFill>
                <a:latin typeface="微软雅黑 Light" panose="020B0502040204020203" pitchFamily="34" charset="-122"/>
                <a:ea typeface="微软雅黑 Light" panose="020B0502040204020203" pitchFamily="34" charset="-122"/>
              </a:rPr>
              <a:t> </a:t>
            </a:r>
            <a:r>
              <a:rPr lang="en-US" altLang="zh-CN" sz="2000" b="1" dirty="0">
                <a:solidFill>
                  <a:schemeClr val="bg1"/>
                </a:solidFill>
                <a:latin typeface="微软雅黑 Light" panose="020B0502040204020203" pitchFamily="34" charset="-122"/>
                <a:ea typeface="微软雅黑 Light" panose="020B0502040204020203" pitchFamily="34" charset="-122"/>
              </a:rPr>
              <a:t>Appearance</a:t>
            </a:r>
            <a:endParaRPr lang="zh-CN" altLang="en-US" sz="2000" b="1" dirty="0">
              <a:solidFill>
                <a:schemeClr val="bg1"/>
              </a:solidFill>
              <a:latin typeface="微软雅黑 Light" panose="020B0502040204020203" pitchFamily="34" charset="-122"/>
              <a:ea typeface="微软雅黑 Light" panose="020B0502040204020203" pitchFamily="34" charset="-122"/>
            </a:endParaRPr>
          </a:p>
        </p:txBody>
      </p:sp>
      <p:grpSp>
        <p:nvGrpSpPr>
          <p:cNvPr id="20" name="组合 19"/>
          <p:cNvGrpSpPr/>
          <p:nvPr/>
        </p:nvGrpSpPr>
        <p:grpSpPr>
          <a:xfrm>
            <a:off x="802847" y="3597255"/>
            <a:ext cx="464459" cy="464459"/>
            <a:chOff x="802847" y="4337481"/>
            <a:chExt cx="464459" cy="464459"/>
          </a:xfrm>
        </p:grpSpPr>
        <p:sp>
          <p:nvSpPr>
            <p:cNvPr id="18" name="椭圆 17"/>
            <p:cNvSpPr/>
            <p:nvPr/>
          </p:nvSpPr>
          <p:spPr>
            <a:xfrm>
              <a:off x="802847" y="4337481"/>
              <a:ext cx="464459" cy="46445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flipH="1">
              <a:off x="926219" y="4445669"/>
              <a:ext cx="171061" cy="264688"/>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1" name="组合 20"/>
          <p:cNvGrpSpPr/>
          <p:nvPr/>
        </p:nvGrpSpPr>
        <p:grpSpPr>
          <a:xfrm flipH="1">
            <a:off x="10924695" y="3597255"/>
            <a:ext cx="464459" cy="464459"/>
            <a:chOff x="802847" y="4337481"/>
            <a:chExt cx="464459" cy="464459"/>
          </a:xfrm>
        </p:grpSpPr>
        <p:sp>
          <p:nvSpPr>
            <p:cNvPr id="22" name="椭圆 21"/>
            <p:cNvSpPr/>
            <p:nvPr/>
          </p:nvSpPr>
          <p:spPr>
            <a:xfrm>
              <a:off x="802847" y="4337481"/>
              <a:ext cx="464459" cy="46445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燕尾形 22"/>
            <p:cNvSpPr/>
            <p:nvPr/>
          </p:nvSpPr>
          <p:spPr>
            <a:xfrm flipH="1">
              <a:off x="926219" y="4445669"/>
              <a:ext cx="171061" cy="264688"/>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5" name="图片 4">
            <a:extLst>
              <a:ext uri="{FF2B5EF4-FFF2-40B4-BE49-F238E27FC236}">
                <a16:creationId xmlns:a16="http://schemas.microsoft.com/office/drawing/2014/main" id="{185DA069-41F7-2745-B44C-98CF71DC12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332" y="2309071"/>
            <a:ext cx="4421374" cy="2632824"/>
          </a:xfrm>
          <a:prstGeom prst="rect">
            <a:avLst/>
          </a:prstGeom>
        </p:spPr>
      </p:pic>
      <p:pic>
        <p:nvPicPr>
          <p:cNvPr id="11" name="图片 10">
            <a:extLst>
              <a:ext uri="{FF2B5EF4-FFF2-40B4-BE49-F238E27FC236}">
                <a16:creationId xmlns:a16="http://schemas.microsoft.com/office/drawing/2014/main" id="{FF179E98-623F-954A-B338-DE115A5ECD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044" y="2331821"/>
            <a:ext cx="4335312" cy="2613116"/>
          </a:xfrm>
          <a:prstGeom prst="rect">
            <a:avLst/>
          </a:prstGeom>
        </p:spPr>
      </p:pic>
      <p:sp>
        <p:nvSpPr>
          <p:cNvPr id="13" name="直角三角形 12">
            <a:extLst>
              <a:ext uri="{FF2B5EF4-FFF2-40B4-BE49-F238E27FC236}">
                <a16:creationId xmlns:a16="http://schemas.microsoft.com/office/drawing/2014/main" id="{AAF9D694-2144-E746-A2A0-778D5EF9DD33}"/>
              </a:ext>
            </a:extLst>
          </p:cNvPr>
          <p:cNvSpPr/>
          <p:nvPr/>
        </p:nvSpPr>
        <p:spPr>
          <a:xfrm flipH="1">
            <a:off x="10987314" y="5522973"/>
            <a:ext cx="1204686" cy="1335027"/>
          </a:xfrm>
          <a:prstGeom prst="rtTriangle">
            <a:avLst/>
          </a:prstGeom>
          <a:gradFill>
            <a:gsLst>
              <a:gs pos="0">
                <a:srgbClr val="92D050"/>
              </a:gs>
              <a:gs pos="100000">
                <a:srgbClr val="00B05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页脚占位符 3">
            <a:extLst>
              <a:ext uri="{FF2B5EF4-FFF2-40B4-BE49-F238E27FC236}">
                <a16:creationId xmlns:a16="http://schemas.microsoft.com/office/drawing/2014/main" id="{DEB97283-15F8-B74D-9806-9FC01C14EC76}"/>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1973142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08684" y="239193"/>
            <a:ext cx="3374643"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Major</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Points</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p>
        </p:txBody>
      </p:sp>
      <p:sp>
        <p:nvSpPr>
          <p:cNvPr id="4" name="圆角矩形 3"/>
          <p:cNvSpPr/>
          <p:nvPr/>
        </p:nvSpPr>
        <p:spPr>
          <a:xfrm flipV="1">
            <a:off x="5063173" y="908442"/>
            <a:ext cx="2103722" cy="4571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2310528" y="1246227"/>
            <a:ext cx="5055472" cy="942536"/>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bg1"/>
                </a:solidFill>
                <a:latin typeface="微软雅黑 Light" panose="020B0502040204020203" pitchFamily="34" charset="-122"/>
                <a:ea typeface="微软雅黑 Light" panose="020B0502040204020203" pitchFamily="34" charset="-122"/>
              </a:rPr>
              <a:t>1.</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Types</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of</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the Résumés</a:t>
            </a:r>
            <a:r>
              <a:rPr lang="zh-CN" altLang="en-US" sz="2400" b="1" dirty="0">
                <a:solidFill>
                  <a:schemeClr val="bg1"/>
                </a:solidFill>
                <a:latin typeface="微软雅黑 Light" panose="020B0502040204020203" pitchFamily="34" charset="-122"/>
                <a:ea typeface="微软雅黑 Light" panose="020B0502040204020203" pitchFamily="34" charset="-122"/>
              </a:rPr>
              <a:t> </a:t>
            </a:r>
          </a:p>
        </p:txBody>
      </p:sp>
      <p:grpSp>
        <p:nvGrpSpPr>
          <p:cNvPr id="20" name="组合 19"/>
          <p:cNvGrpSpPr/>
          <p:nvPr/>
        </p:nvGrpSpPr>
        <p:grpSpPr>
          <a:xfrm>
            <a:off x="802847" y="3597255"/>
            <a:ext cx="464459" cy="464459"/>
            <a:chOff x="802847" y="4337481"/>
            <a:chExt cx="464459" cy="464459"/>
          </a:xfrm>
        </p:grpSpPr>
        <p:sp>
          <p:nvSpPr>
            <p:cNvPr id="18" name="椭圆 17"/>
            <p:cNvSpPr/>
            <p:nvPr/>
          </p:nvSpPr>
          <p:spPr>
            <a:xfrm>
              <a:off x="802847" y="4337481"/>
              <a:ext cx="464459" cy="46445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flipH="1">
              <a:off x="926219" y="4445669"/>
              <a:ext cx="171061" cy="264688"/>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1" name="组合 20"/>
          <p:cNvGrpSpPr/>
          <p:nvPr/>
        </p:nvGrpSpPr>
        <p:grpSpPr>
          <a:xfrm flipH="1">
            <a:off x="10924695" y="3597255"/>
            <a:ext cx="464459" cy="464459"/>
            <a:chOff x="802847" y="4337481"/>
            <a:chExt cx="464459" cy="464459"/>
          </a:xfrm>
        </p:grpSpPr>
        <p:sp>
          <p:nvSpPr>
            <p:cNvPr id="22" name="椭圆 21"/>
            <p:cNvSpPr/>
            <p:nvPr/>
          </p:nvSpPr>
          <p:spPr>
            <a:xfrm>
              <a:off x="802847" y="4337481"/>
              <a:ext cx="464459" cy="46445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燕尾形 22"/>
            <p:cNvSpPr/>
            <p:nvPr/>
          </p:nvSpPr>
          <p:spPr>
            <a:xfrm flipH="1">
              <a:off x="926219" y="4445669"/>
              <a:ext cx="171061" cy="264688"/>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4" name="圆角矩形 23">
            <a:extLst>
              <a:ext uri="{FF2B5EF4-FFF2-40B4-BE49-F238E27FC236}">
                <a16:creationId xmlns:a16="http://schemas.microsoft.com/office/drawing/2014/main" id="{359ECE7F-DD7F-2D41-9B10-4787404B297C}"/>
              </a:ext>
            </a:extLst>
          </p:cNvPr>
          <p:cNvSpPr/>
          <p:nvPr/>
        </p:nvSpPr>
        <p:spPr>
          <a:xfrm>
            <a:off x="2310528" y="2833665"/>
            <a:ext cx="7466518" cy="975539"/>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bg1"/>
                </a:solidFill>
                <a:latin typeface="微软雅黑 Light" panose="020B0502040204020203" pitchFamily="34" charset="-122"/>
                <a:ea typeface="微软雅黑 Light" panose="020B0502040204020203" pitchFamily="34" charset="-122"/>
              </a:rPr>
              <a:t>2.</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Basic</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Elements</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of</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the</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Chronological</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Résumé</a:t>
            </a:r>
            <a:endParaRPr lang="zh-CN" altLang="en-US" sz="2400" b="1" dirty="0">
              <a:solidFill>
                <a:schemeClr val="bg1"/>
              </a:solidFill>
              <a:latin typeface="微软雅黑 Light" panose="020B0502040204020203" pitchFamily="34" charset="-122"/>
              <a:ea typeface="微软雅黑 Light" panose="020B0502040204020203" pitchFamily="34" charset="-122"/>
            </a:endParaRPr>
          </a:p>
        </p:txBody>
      </p:sp>
      <p:pic>
        <p:nvPicPr>
          <p:cNvPr id="13" name="图片 12">
            <a:extLst>
              <a:ext uri="{FF2B5EF4-FFF2-40B4-BE49-F238E27FC236}">
                <a16:creationId xmlns:a16="http://schemas.microsoft.com/office/drawing/2014/main" id="{C5AF5AC7-7782-4848-AAB6-D425C7B9A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807" y="3087630"/>
            <a:ext cx="617060" cy="509625"/>
          </a:xfrm>
          <a:prstGeom prst="rect">
            <a:avLst/>
          </a:prstGeom>
        </p:spPr>
      </p:pic>
      <p:pic>
        <p:nvPicPr>
          <p:cNvPr id="5" name="图片 4">
            <a:extLst>
              <a:ext uri="{FF2B5EF4-FFF2-40B4-BE49-F238E27FC236}">
                <a16:creationId xmlns:a16="http://schemas.microsoft.com/office/drawing/2014/main" id="{1205BCAC-C01A-5C40-8C9A-0D2DA0F5C6A7}"/>
              </a:ext>
            </a:extLst>
          </p:cNvPr>
          <p:cNvPicPr>
            <a:picLocks noChangeAspect="1"/>
          </p:cNvPicPr>
          <p:nvPr/>
        </p:nvPicPr>
        <p:blipFill rotWithShape="1">
          <a:blip r:embed="rId3">
            <a:extLst>
              <a:ext uri="{28A0092B-C50C-407E-A947-70E740481C1C}">
                <a14:useLocalDpi xmlns:a14="http://schemas.microsoft.com/office/drawing/2010/main" val="0"/>
              </a:ext>
            </a:extLst>
          </a:blip>
          <a:srcRect b="6666"/>
          <a:stretch/>
        </p:blipFill>
        <p:spPr>
          <a:xfrm>
            <a:off x="8786926" y="99210"/>
            <a:ext cx="2883529" cy="2289608"/>
          </a:xfrm>
          <a:prstGeom prst="rect">
            <a:avLst/>
          </a:prstGeom>
        </p:spPr>
      </p:pic>
      <p:sp>
        <p:nvSpPr>
          <p:cNvPr id="15" name="矩形 14">
            <a:extLst>
              <a:ext uri="{FF2B5EF4-FFF2-40B4-BE49-F238E27FC236}">
                <a16:creationId xmlns:a16="http://schemas.microsoft.com/office/drawing/2014/main" id="{A970A14B-8642-964E-B4E3-DF7B4FBAF236}"/>
              </a:ext>
            </a:extLst>
          </p:cNvPr>
          <p:cNvSpPr/>
          <p:nvPr/>
        </p:nvSpPr>
        <p:spPr>
          <a:xfrm>
            <a:off x="2526998" y="4053996"/>
            <a:ext cx="4217308" cy="400110"/>
          </a:xfrm>
          <a:prstGeom prst="rect">
            <a:avLst/>
          </a:prstGeom>
        </p:spPr>
        <p:txBody>
          <a:bodyPr wrap="none">
            <a:spAutoFit/>
          </a:bodyPr>
          <a:lstStyle/>
          <a:p>
            <a:pPr>
              <a:buNone/>
            </a:pPr>
            <a:r>
              <a:rPr lang="en-US" altLang="zh-CN" sz="2000" dirty="0">
                <a:latin typeface="Microsoft YaHei" panose="020B0503020204020204" pitchFamily="34" charset="-122"/>
                <a:ea typeface="Microsoft YaHei" panose="020B0503020204020204" pitchFamily="34" charset="-122"/>
                <a:cs typeface="Times New Roman" pitchFamily="18" charset="0"/>
              </a:rPr>
              <a:t>What to Include on Your Resume</a:t>
            </a:r>
          </a:p>
        </p:txBody>
      </p:sp>
      <p:sp>
        <p:nvSpPr>
          <p:cNvPr id="2" name="文本框 1">
            <a:extLst>
              <a:ext uri="{FF2B5EF4-FFF2-40B4-BE49-F238E27FC236}">
                <a16:creationId xmlns:a16="http://schemas.microsoft.com/office/drawing/2014/main" id="{E7F50327-8DDC-A648-A797-95F32936235E}"/>
              </a:ext>
            </a:extLst>
          </p:cNvPr>
          <p:cNvSpPr txBox="1"/>
          <p:nvPr/>
        </p:nvSpPr>
        <p:spPr>
          <a:xfrm>
            <a:off x="2797503" y="4454106"/>
            <a:ext cx="8738784" cy="2346220"/>
          </a:xfrm>
          <a:prstGeom prst="rect">
            <a:avLst/>
          </a:prstGeom>
          <a:noFill/>
        </p:spPr>
        <p:txBody>
          <a:bodyPr wrap="square" rtlCol="0">
            <a:spAutoFit/>
          </a:bodyPr>
          <a:lstStyle/>
          <a:p>
            <a:pPr>
              <a:lnSpc>
                <a:spcPct val="150000"/>
              </a:lnSpc>
            </a:pPr>
            <a:r>
              <a:rPr lang="en-US" altLang="zh-CN" sz="2000" b="1" dirty="0">
                <a:latin typeface="Microsoft YaHei" panose="020B0503020204020204" pitchFamily="34" charset="-122"/>
                <a:ea typeface="Microsoft YaHei" panose="020B0503020204020204" pitchFamily="34" charset="-122"/>
                <a:cs typeface="Times New Roman" pitchFamily="18" charset="0"/>
              </a:rPr>
              <a:t>1.</a:t>
            </a:r>
            <a:r>
              <a:rPr lang="zh-CN" altLang="en-US" sz="2000" b="1" dirty="0">
                <a:latin typeface="Microsoft YaHei" panose="020B0503020204020204" pitchFamily="34" charset="-122"/>
                <a:ea typeface="Microsoft YaHei" panose="020B0503020204020204" pitchFamily="34" charset="-122"/>
                <a:cs typeface="Times New Roman" pitchFamily="18" charset="0"/>
              </a:rPr>
              <a:t> </a:t>
            </a:r>
            <a:r>
              <a:rPr lang="en-US" altLang="zh-CN" sz="2000" b="1" dirty="0">
                <a:latin typeface="Microsoft YaHei" panose="020B0503020204020204" pitchFamily="34" charset="-122"/>
                <a:ea typeface="Microsoft YaHei" panose="020B0503020204020204" pitchFamily="34" charset="-122"/>
                <a:cs typeface="Times New Roman" pitchFamily="18" charset="0"/>
              </a:rPr>
              <a:t>Identification</a:t>
            </a:r>
            <a:r>
              <a:rPr lang="zh-CN" altLang="en-US" sz="2000" b="1" dirty="0">
                <a:latin typeface="Microsoft YaHei" panose="020B0503020204020204" pitchFamily="34" charset="-122"/>
                <a:ea typeface="Microsoft YaHei" panose="020B0503020204020204" pitchFamily="34" charset="-122"/>
                <a:cs typeface="Times New Roman" pitchFamily="18" charset="0"/>
              </a:rPr>
              <a:t> </a:t>
            </a:r>
            <a:r>
              <a:rPr lang="en-US" altLang="zh-CN" sz="2000" b="1" dirty="0">
                <a:latin typeface="Microsoft YaHei" panose="020B0503020204020204" pitchFamily="34" charset="-122"/>
                <a:ea typeface="Microsoft YaHei" panose="020B0503020204020204" pitchFamily="34" charset="-122"/>
                <a:cs typeface="Times New Roman" pitchFamily="18" charset="0"/>
              </a:rPr>
              <a:t>Information</a:t>
            </a:r>
          </a:p>
          <a:p>
            <a:pPr marL="457200" indent="-457200">
              <a:lnSpc>
                <a:spcPct val="150000"/>
              </a:lnSpc>
              <a:buFont typeface="Wingdings" panose="05000000000000000000" pitchFamily="2" charset="2"/>
              <a:buChar char="u"/>
            </a:pPr>
            <a:r>
              <a:rPr lang="en-US" altLang="zh-CN" sz="2000" dirty="0">
                <a:latin typeface="Microsoft YaHei" panose="020B0503020204020204" pitchFamily="34" charset="-122"/>
                <a:ea typeface="Microsoft YaHei" panose="020B0503020204020204" pitchFamily="34" charset="-122"/>
                <a:cs typeface="Times New Roman" pitchFamily="18" charset="0"/>
              </a:rPr>
              <a:t>Include your name, </a:t>
            </a:r>
            <a:r>
              <a:rPr lang="en-US" altLang="zh-CN" sz="2000" dirty="0">
                <a:latin typeface="Microsoft YaHei" panose="020B0503020204020204" pitchFamily="34" charset="-122"/>
                <a:ea typeface="Microsoft YaHei" panose="020B0503020204020204" pitchFamily="34" charset="-122"/>
                <a:cs typeface="Times New Roman" pitchFamily="18" charset="0"/>
                <a:hlinkClick r:id="rId4"/>
              </a:rPr>
              <a:t>address</a:t>
            </a:r>
            <a:r>
              <a:rPr lang="en-US" altLang="zh-CN" sz="2000" dirty="0">
                <a:latin typeface="Microsoft YaHei" panose="020B0503020204020204" pitchFamily="34" charset="-122"/>
                <a:ea typeface="Microsoft YaHei" panose="020B0503020204020204" pitchFamily="34" charset="-122"/>
                <a:cs typeface="Times New Roman" pitchFamily="18" charset="0"/>
              </a:rPr>
              <a:t>, telephone number, and email address in the </a:t>
            </a:r>
            <a:r>
              <a:rPr lang="en-US" altLang="zh-CN" sz="2000" dirty="0">
                <a:latin typeface="Microsoft YaHei" panose="020B0503020204020204" pitchFamily="34" charset="-122"/>
                <a:ea typeface="Microsoft YaHei" panose="020B0503020204020204" pitchFamily="34" charset="-122"/>
                <a:cs typeface="Times New Roman" pitchFamily="18" charset="0"/>
                <a:hlinkClick r:id="rId5"/>
              </a:rPr>
              <a:t>identification section</a:t>
            </a:r>
            <a:r>
              <a:rPr lang="en-US" altLang="zh-CN" sz="2000" dirty="0">
                <a:latin typeface="Microsoft YaHei" panose="020B0503020204020204" pitchFamily="34" charset="-122"/>
                <a:ea typeface="Microsoft YaHei" panose="020B0503020204020204" pitchFamily="34" charset="-122"/>
                <a:cs typeface="Times New Roman" pitchFamily="18" charset="0"/>
              </a:rPr>
              <a:t> at the top of your resume, or consider one of these other options for addressing your resume.</a:t>
            </a:r>
          </a:p>
          <a:p>
            <a:pPr marL="457200" indent="-457200">
              <a:lnSpc>
                <a:spcPct val="150000"/>
              </a:lnSpc>
              <a:buFont typeface="Wingdings" panose="05000000000000000000" pitchFamily="2" charset="2"/>
              <a:buChar char="u"/>
            </a:pPr>
            <a:r>
              <a:rPr lang="en-US" altLang="zh-CN" sz="2000" dirty="0">
                <a:latin typeface="Microsoft YaHei" panose="020B0503020204020204" pitchFamily="34" charset="-122"/>
                <a:ea typeface="Microsoft YaHei" panose="020B0503020204020204" pitchFamily="34" charset="-122"/>
                <a:cs typeface="Times New Roman" pitchFamily="18" charset="0"/>
              </a:rPr>
              <a:t>Use a professional email address.</a:t>
            </a:r>
          </a:p>
        </p:txBody>
      </p:sp>
      <p:sp>
        <p:nvSpPr>
          <p:cNvPr id="16" name="直角三角形 15">
            <a:extLst>
              <a:ext uri="{FF2B5EF4-FFF2-40B4-BE49-F238E27FC236}">
                <a16:creationId xmlns:a16="http://schemas.microsoft.com/office/drawing/2014/main" id="{B6A621C4-A3C4-2049-9960-0D8C66A0A1D0}"/>
              </a:ext>
            </a:extLst>
          </p:cNvPr>
          <p:cNvSpPr/>
          <p:nvPr/>
        </p:nvSpPr>
        <p:spPr>
          <a:xfrm flipH="1">
            <a:off x="10987314" y="5522973"/>
            <a:ext cx="1204686" cy="1335027"/>
          </a:xfrm>
          <a:prstGeom prst="rtTriangle">
            <a:avLst/>
          </a:prstGeom>
          <a:gradFill>
            <a:gsLst>
              <a:gs pos="0">
                <a:srgbClr val="92D050"/>
              </a:gs>
              <a:gs pos="100000">
                <a:srgbClr val="00B05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页脚占位符 3">
            <a:extLst>
              <a:ext uri="{FF2B5EF4-FFF2-40B4-BE49-F238E27FC236}">
                <a16:creationId xmlns:a16="http://schemas.microsoft.com/office/drawing/2014/main" id="{19E2810F-0B91-FA4A-B403-BBAC36CF99CC}"/>
              </a:ext>
            </a:extLst>
          </p:cNvPr>
          <p:cNvSpPr txBox="1">
            <a:spLocks/>
          </p:cNvSpPr>
          <p:nvPr/>
        </p:nvSpPr>
        <p:spPr>
          <a:xfrm>
            <a:off x="0" y="27192"/>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263273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4AA905F-1535-4640-B930-873EB4F5436D}"/>
              </a:ext>
            </a:extLst>
          </p:cNvPr>
          <p:cNvSpPr txBox="1"/>
          <p:nvPr/>
        </p:nvSpPr>
        <p:spPr>
          <a:xfrm>
            <a:off x="4408684" y="239193"/>
            <a:ext cx="3374643"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Major</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Points</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p>
        </p:txBody>
      </p:sp>
      <p:sp>
        <p:nvSpPr>
          <p:cNvPr id="3" name="圆角矩形 2">
            <a:extLst>
              <a:ext uri="{FF2B5EF4-FFF2-40B4-BE49-F238E27FC236}">
                <a16:creationId xmlns:a16="http://schemas.microsoft.com/office/drawing/2014/main" id="{987E95CE-FC81-B24A-8B84-5D479C5DB51C}"/>
              </a:ext>
            </a:extLst>
          </p:cNvPr>
          <p:cNvSpPr/>
          <p:nvPr/>
        </p:nvSpPr>
        <p:spPr>
          <a:xfrm flipV="1">
            <a:off x="5063173" y="908442"/>
            <a:ext cx="2103722" cy="4571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F7E5F15B-3CB6-0B42-B1E9-967713F6EE0F}"/>
              </a:ext>
            </a:extLst>
          </p:cNvPr>
          <p:cNvSpPr/>
          <p:nvPr/>
        </p:nvSpPr>
        <p:spPr>
          <a:xfrm>
            <a:off x="1205103" y="1072273"/>
            <a:ext cx="9819861" cy="5577874"/>
          </a:xfrm>
          <a:prstGeom prst="rect">
            <a:avLst/>
          </a:prstGeom>
        </p:spPr>
        <p:txBody>
          <a:bodyPr wrap="square">
            <a:spAutoFit/>
          </a:bodyPr>
          <a:lstStyle/>
          <a:p>
            <a:pPr>
              <a:lnSpc>
                <a:spcPct val="150000"/>
              </a:lnSpc>
            </a:pPr>
            <a:r>
              <a:rPr lang="en-US" altLang="zh-CN" sz="2000" b="1" dirty="0">
                <a:latin typeface="Microsoft YaHei" panose="020B0503020204020204" pitchFamily="34" charset="-122"/>
                <a:ea typeface="Microsoft YaHei" panose="020B0503020204020204" pitchFamily="34" charset="-122"/>
                <a:cs typeface="Times New Roman" pitchFamily="18" charset="0"/>
              </a:rPr>
              <a:t>2. Objective(optional)</a:t>
            </a:r>
          </a:p>
          <a:p>
            <a:pPr>
              <a:lnSpc>
                <a:spcPct val="150000"/>
              </a:lnSpc>
              <a:buNone/>
            </a:pPr>
            <a:r>
              <a:rPr lang="en-US" altLang="zh-CN" sz="2000" dirty="0">
                <a:latin typeface="Microsoft YaHei" panose="020B0503020204020204" pitchFamily="34" charset="-122"/>
                <a:ea typeface="Microsoft YaHei" panose="020B0503020204020204" pitchFamily="34" charset="-122"/>
                <a:cs typeface="Times New Roman" pitchFamily="18" charset="0"/>
              </a:rPr>
              <a:t>Concise and specific; state your </a:t>
            </a:r>
            <a:r>
              <a:rPr lang="en-US" altLang="zh-CN" sz="2000" u="sng" dirty="0">
                <a:latin typeface="Microsoft YaHei" panose="020B0503020204020204" pitchFamily="34" charset="-122"/>
                <a:ea typeface="Microsoft YaHei" panose="020B0503020204020204" pitchFamily="34" charset="-122"/>
                <a:cs typeface="Times New Roman" pitchFamily="18" charset="0"/>
              </a:rPr>
              <a:t>desired job or field</a:t>
            </a:r>
            <a:r>
              <a:rPr lang="en-US" altLang="zh-CN" sz="2000" dirty="0">
                <a:latin typeface="Microsoft YaHei" panose="020B0503020204020204" pitchFamily="34" charset="-122"/>
                <a:ea typeface="Microsoft YaHei" panose="020B0503020204020204" pitchFamily="34" charset="-122"/>
                <a:cs typeface="Times New Roman" pitchFamily="18" charset="0"/>
              </a:rPr>
              <a:t>, and what you hope to accomplish in that field.</a:t>
            </a:r>
          </a:p>
          <a:p>
            <a:pPr>
              <a:lnSpc>
                <a:spcPct val="150000"/>
              </a:lnSpc>
            </a:pPr>
            <a:r>
              <a:rPr lang="en-US" altLang="zh-CN" sz="2000" b="1" dirty="0">
                <a:latin typeface="Microsoft YaHei" panose="020B0503020204020204" pitchFamily="34" charset="-122"/>
                <a:ea typeface="Microsoft YaHei" panose="020B0503020204020204" pitchFamily="34" charset="-122"/>
                <a:cs typeface="Times New Roman" pitchFamily="18" charset="0"/>
              </a:rPr>
              <a:t>3. Profile</a:t>
            </a:r>
          </a:p>
          <a:p>
            <a:pPr>
              <a:lnSpc>
                <a:spcPct val="150000"/>
              </a:lnSpc>
              <a:buNone/>
            </a:pPr>
            <a:r>
              <a:rPr lang="en-US" altLang="zh-CN" sz="2000" dirty="0">
                <a:latin typeface="Microsoft YaHei" panose="020B0503020204020204" pitchFamily="34" charset="-122"/>
                <a:ea typeface="Microsoft YaHei" panose="020B0503020204020204" pitchFamily="34" charset="-122"/>
                <a:cs typeface="Times New Roman" pitchFamily="18" charset="0"/>
              </a:rPr>
              <a:t> Include a </a:t>
            </a:r>
            <a:r>
              <a:rPr lang="en-US" altLang="zh-CN" sz="2000" u="sng" dirty="0">
                <a:latin typeface="Microsoft YaHei" panose="020B0503020204020204" pitchFamily="34" charset="-122"/>
                <a:ea typeface="Microsoft YaHei" panose="020B0503020204020204" pitchFamily="34" charset="-122"/>
                <a:cs typeface="Times New Roman" pitchFamily="18" charset="0"/>
              </a:rPr>
              <a:t>summary</a:t>
            </a:r>
            <a:r>
              <a:rPr lang="en-US" altLang="zh-CN" sz="2000" dirty="0">
                <a:latin typeface="Microsoft YaHei" panose="020B0503020204020204" pitchFamily="34" charset="-122"/>
                <a:ea typeface="Microsoft YaHei" panose="020B0503020204020204" pitchFamily="34" charset="-122"/>
                <a:cs typeface="Times New Roman" pitchFamily="18" charset="0"/>
              </a:rPr>
              <a:t> of your skills, experiences, and goals written specifically.</a:t>
            </a:r>
          </a:p>
          <a:p>
            <a:pPr>
              <a:lnSpc>
                <a:spcPct val="150000"/>
              </a:lnSpc>
            </a:pPr>
            <a:r>
              <a:rPr lang="en-US" altLang="zh-CN" sz="2000" b="1" dirty="0">
                <a:latin typeface="Microsoft YaHei" panose="020B0503020204020204" pitchFamily="34" charset="-122"/>
                <a:ea typeface="Microsoft YaHei" panose="020B0503020204020204" pitchFamily="34" charset="-122"/>
                <a:cs typeface="Times New Roman" pitchFamily="18" charset="0"/>
              </a:rPr>
              <a:t>4. Education</a:t>
            </a:r>
          </a:p>
          <a:p>
            <a:pPr>
              <a:lnSpc>
                <a:spcPct val="150000"/>
              </a:lnSpc>
              <a:buFont typeface="Wingdings" pitchFamily="2" charset="2"/>
              <a:buChar char="u"/>
            </a:pPr>
            <a:r>
              <a:rPr lang="en-US" altLang="zh-CN" sz="2000" dirty="0">
                <a:latin typeface="Microsoft YaHei" panose="020B0503020204020204" pitchFamily="34" charset="-122"/>
                <a:ea typeface="Microsoft YaHei" panose="020B0503020204020204" pitchFamily="34" charset="-122"/>
                <a:cs typeface="Times New Roman" pitchFamily="18" charset="0"/>
              </a:rPr>
              <a:t>Include the </a:t>
            </a:r>
            <a:r>
              <a:rPr lang="en-US" altLang="zh-CN" sz="2000" u="sng" dirty="0">
                <a:latin typeface="Microsoft YaHei" panose="020B0503020204020204" pitchFamily="34" charset="-122"/>
                <a:ea typeface="Microsoft YaHei" panose="020B0503020204020204" pitchFamily="34" charset="-122"/>
                <a:cs typeface="Times New Roman" pitchFamily="18" charset="0"/>
              </a:rPr>
              <a:t>degrees</a:t>
            </a:r>
            <a:r>
              <a:rPr lang="en-US" altLang="zh-CN" sz="2000" dirty="0">
                <a:latin typeface="Microsoft YaHei" panose="020B0503020204020204" pitchFamily="34" charset="-122"/>
                <a:ea typeface="Microsoft YaHei" panose="020B0503020204020204" pitchFamily="34" charset="-122"/>
                <a:cs typeface="Times New Roman" pitchFamily="18" charset="0"/>
              </a:rPr>
              <a:t> you have received </a:t>
            </a:r>
            <a:r>
              <a:rPr lang="en-US" altLang="zh-CN" sz="2000" u="sng" dirty="0">
                <a:latin typeface="Microsoft YaHei" panose="020B0503020204020204" pitchFamily="34" charset="-122"/>
                <a:ea typeface="Microsoft YaHei" panose="020B0503020204020204" pitchFamily="34" charset="-122"/>
                <a:cs typeface="Times New Roman" pitchFamily="18" charset="0"/>
              </a:rPr>
              <a:t>in reverse chronological order </a:t>
            </a:r>
            <a:r>
              <a:rPr lang="en-US" altLang="zh-CN" sz="2000" dirty="0">
                <a:latin typeface="Microsoft YaHei" panose="020B0503020204020204" pitchFamily="34" charset="-122"/>
                <a:ea typeface="Microsoft YaHei" panose="020B0503020204020204" pitchFamily="34" charset="-122"/>
                <a:cs typeface="Times New Roman" pitchFamily="18" charset="0"/>
              </a:rPr>
              <a:t>(with the most recent degree listed first).</a:t>
            </a:r>
          </a:p>
          <a:p>
            <a:pPr>
              <a:lnSpc>
                <a:spcPct val="150000"/>
              </a:lnSpc>
              <a:buFont typeface="Wingdings" pitchFamily="2" charset="2"/>
              <a:buChar char="u"/>
            </a:pPr>
            <a:r>
              <a:rPr lang="en-US" altLang="zh-CN" sz="2000" dirty="0">
                <a:latin typeface="Microsoft YaHei" panose="020B0503020204020204" pitchFamily="34" charset="-122"/>
                <a:ea typeface="Microsoft YaHei" panose="020B0503020204020204" pitchFamily="34" charset="-122"/>
                <a:cs typeface="Times New Roman" pitchFamily="18" charset="0"/>
              </a:rPr>
              <a:t>Be sure to include </a:t>
            </a:r>
            <a:r>
              <a:rPr lang="en-US" altLang="zh-CN" sz="2000" u="sng" dirty="0">
                <a:latin typeface="Microsoft YaHei" panose="020B0503020204020204" pitchFamily="34" charset="-122"/>
                <a:ea typeface="Microsoft YaHei" panose="020B0503020204020204" pitchFamily="34" charset="-122"/>
                <a:cs typeface="Times New Roman" pitchFamily="18" charset="0"/>
              </a:rPr>
              <a:t>the name of each institution, its location, and your date of graduation</a:t>
            </a:r>
            <a:r>
              <a:rPr lang="en-US" altLang="zh-CN" sz="2000" dirty="0">
                <a:latin typeface="Microsoft YaHei" panose="020B0503020204020204" pitchFamily="34" charset="-122"/>
                <a:ea typeface="Microsoft YaHei" panose="020B0503020204020204" pitchFamily="34" charset="-122"/>
                <a:cs typeface="Times New Roman" pitchFamily="18" charset="0"/>
              </a:rPr>
              <a:t> (or expected date of graduation).</a:t>
            </a:r>
          </a:p>
          <a:p>
            <a:pPr>
              <a:lnSpc>
                <a:spcPct val="150000"/>
              </a:lnSpc>
              <a:buFont typeface="Wingdings" pitchFamily="2" charset="2"/>
              <a:buChar char="u"/>
            </a:pPr>
            <a:r>
              <a:rPr lang="en-US" altLang="zh-CN" sz="2000" dirty="0">
                <a:latin typeface="Microsoft YaHei" panose="020B0503020204020204" pitchFamily="34" charset="-122"/>
                <a:ea typeface="Microsoft YaHei" panose="020B0503020204020204" pitchFamily="34" charset="-122"/>
                <a:cs typeface="Times New Roman" pitchFamily="18" charset="0"/>
              </a:rPr>
              <a:t>When applicable, include your </a:t>
            </a:r>
            <a:r>
              <a:rPr lang="en-US" altLang="zh-CN" sz="2000" u="sng" dirty="0">
                <a:latin typeface="Microsoft YaHei" panose="020B0503020204020204" pitchFamily="34" charset="-122"/>
                <a:ea typeface="Microsoft YaHei" panose="020B0503020204020204" pitchFamily="34" charset="-122"/>
                <a:cs typeface="Times New Roman" pitchFamily="18" charset="0"/>
              </a:rPr>
              <a:t>major/minor fields</a:t>
            </a:r>
            <a:r>
              <a:rPr lang="en-US" altLang="zh-CN" sz="2000" dirty="0">
                <a:latin typeface="Microsoft YaHei" panose="020B0503020204020204" pitchFamily="34" charset="-122"/>
                <a:ea typeface="Microsoft YaHei" panose="020B0503020204020204" pitchFamily="34" charset="-122"/>
                <a:cs typeface="Times New Roman" pitchFamily="18" charset="0"/>
              </a:rPr>
              <a:t>, as well as your </a:t>
            </a:r>
            <a:r>
              <a:rPr lang="en-US" altLang="zh-CN" sz="2000" u="sng" dirty="0">
                <a:latin typeface="Microsoft YaHei" panose="020B0503020204020204" pitchFamily="34" charset="-122"/>
                <a:ea typeface="Microsoft YaHei" panose="020B0503020204020204" pitchFamily="34" charset="-122"/>
                <a:cs typeface="Times New Roman" pitchFamily="18" charset="0"/>
              </a:rPr>
              <a:t>GPA and any honors, publications, and projects</a:t>
            </a:r>
            <a:r>
              <a:rPr lang="en-US" altLang="zh-CN" sz="2000" dirty="0">
                <a:latin typeface="Microsoft YaHei" panose="020B0503020204020204" pitchFamily="34" charset="-122"/>
                <a:ea typeface="Microsoft YaHei" panose="020B0503020204020204" pitchFamily="34" charset="-122"/>
                <a:cs typeface="Times New Roman" pitchFamily="18" charset="0"/>
              </a:rPr>
              <a:t>.</a:t>
            </a:r>
          </a:p>
        </p:txBody>
      </p:sp>
      <p:sp>
        <p:nvSpPr>
          <p:cNvPr id="5" name="直角三角形 4">
            <a:extLst>
              <a:ext uri="{FF2B5EF4-FFF2-40B4-BE49-F238E27FC236}">
                <a16:creationId xmlns:a16="http://schemas.microsoft.com/office/drawing/2014/main" id="{84E0F7F4-F2C2-0147-8AEB-F9FEE76F1860}"/>
              </a:ext>
            </a:extLst>
          </p:cNvPr>
          <p:cNvSpPr/>
          <p:nvPr/>
        </p:nvSpPr>
        <p:spPr>
          <a:xfrm flipH="1">
            <a:off x="10987314" y="5522973"/>
            <a:ext cx="1204686" cy="1335027"/>
          </a:xfrm>
          <a:prstGeom prst="rtTriangle">
            <a:avLst/>
          </a:prstGeom>
          <a:gradFill>
            <a:gsLst>
              <a:gs pos="0">
                <a:srgbClr val="92D050"/>
              </a:gs>
              <a:gs pos="100000">
                <a:srgbClr val="00B05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页脚占位符 3">
            <a:extLst>
              <a:ext uri="{FF2B5EF4-FFF2-40B4-BE49-F238E27FC236}">
                <a16:creationId xmlns:a16="http://schemas.microsoft.com/office/drawing/2014/main" id="{488A9C32-11CC-7142-A5F0-B23AA4C5D907}"/>
              </a:ext>
            </a:extLst>
          </p:cNvPr>
          <p:cNvSpPr txBox="1">
            <a:spLocks/>
          </p:cNvSpPr>
          <p:nvPr/>
        </p:nvSpPr>
        <p:spPr>
          <a:xfrm>
            <a:off x="7057740" y="524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3713549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2"/>
          <a:stretch>
            <a:fillRect/>
          </a:stretch>
        </p:blipFill>
        <p:spPr>
          <a:xfrm>
            <a:off x="0" y="0"/>
            <a:ext cx="12192000" cy="6875384"/>
          </a:xfrm>
          <a:prstGeom prst="rect">
            <a:avLst/>
          </a:prstGeom>
        </p:spPr>
      </p:pic>
      <p:sp>
        <p:nvSpPr>
          <p:cNvPr id="30" name="文本框 29"/>
          <p:cNvSpPr txBox="1"/>
          <p:nvPr/>
        </p:nvSpPr>
        <p:spPr>
          <a:xfrm>
            <a:off x="4120832" y="799265"/>
            <a:ext cx="4278992" cy="646331"/>
          </a:xfrm>
          <a:prstGeom prst="rect">
            <a:avLst/>
          </a:prstGeom>
          <a:noFill/>
        </p:spPr>
        <p:txBody>
          <a:bodyPr wrap="none"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rPr>
              <a:t>Learning</a:t>
            </a:r>
            <a:r>
              <a:rPr lang="zh-CN" altLang="en-US" sz="3600" b="1" dirty="0">
                <a:solidFill>
                  <a:schemeClr val="bg1"/>
                </a:solidFill>
                <a:latin typeface="微软雅黑" panose="020B0503020204020204" pitchFamily="34" charset="-122"/>
                <a:ea typeface="微软雅黑" panose="020B0503020204020204" pitchFamily="34" charset="-122"/>
              </a:rPr>
              <a:t> </a:t>
            </a:r>
            <a:r>
              <a:rPr lang="en-US" altLang="zh-CN" sz="3600" b="1" dirty="0">
                <a:solidFill>
                  <a:schemeClr val="bg1"/>
                </a:solidFill>
                <a:latin typeface="微软雅黑" panose="020B0503020204020204" pitchFamily="34" charset="-122"/>
                <a:ea typeface="微软雅黑" panose="020B0503020204020204" pitchFamily="34" charset="-122"/>
              </a:rPr>
              <a:t>Patterns</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2822082" y="2043997"/>
            <a:ext cx="633793" cy="633793"/>
            <a:chOff x="3764339" y="4021681"/>
            <a:chExt cx="1001485" cy="1001485"/>
          </a:xfrm>
        </p:grpSpPr>
        <p:sp>
          <p:nvSpPr>
            <p:cNvPr id="33" name="椭圆 32"/>
            <p:cNvSpPr/>
            <p:nvPr/>
          </p:nvSpPr>
          <p:spPr>
            <a:xfrm>
              <a:off x="3764339" y="4021681"/>
              <a:ext cx="1001485" cy="10014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3994075" y="4221784"/>
              <a:ext cx="552525" cy="608155"/>
              <a:chOff x="4703763" y="1868488"/>
              <a:chExt cx="2790825" cy="3071812"/>
            </a:xfrm>
            <a:solidFill>
              <a:schemeClr val="bg1"/>
            </a:solidFill>
          </p:grpSpPr>
          <p:sp>
            <p:nvSpPr>
              <p:cNvPr id="35" name="Freeform 15"/>
              <p:cNvSpPr>
                <a:spLocks/>
              </p:cNvSpPr>
              <p:nvPr/>
            </p:nvSpPr>
            <p:spPr bwMode="auto">
              <a:xfrm>
                <a:off x="5389563" y="1868488"/>
                <a:ext cx="1635125" cy="1852613"/>
              </a:xfrm>
              <a:custGeom>
                <a:avLst/>
                <a:gdLst>
                  <a:gd name="T0" fmla="*/ 202 w 434"/>
                  <a:gd name="T1" fmla="*/ 16 h 492"/>
                  <a:gd name="T2" fmla="*/ 430 w 434"/>
                  <a:gd name="T3" fmla="*/ 228 h 492"/>
                  <a:gd name="T4" fmla="*/ 166 w 434"/>
                  <a:gd name="T5" fmla="*/ 436 h 492"/>
                  <a:gd name="T6" fmla="*/ 70 w 434"/>
                  <a:gd name="T7" fmla="*/ 96 h 492"/>
                  <a:gd name="T8" fmla="*/ 202 w 434"/>
                  <a:gd name="T9" fmla="*/ 16 h 492"/>
                </a:gdLst>
                <a:ahLst/>
                <a:cxnLst>
                  <a:cxn ang="0">
                    <a:pos x="T0" y="T1"/>
                  </a:cxn>
                  <a:cxn ang="0">
                    <a:pos x="T2" y="T3"/>
                  </a:cxn>
                  <a:cxn ang="0">
                    <a:pos x="T4" y="T5"/>
                  </a:cxn>
                  <a:cxn ang="0">
                    <a:pos x="T6" y="T7"/>
                  </a:cxn>
                  <a:cxn ang="0">
                    <a:pos x="T8" y="T9"/>
                  </a:cxn>
                </a:cxnLst>
                <a:rect l="0" t="0" r="r" b="b"/>
                <a:pathLst>
                  <a:path w="434" h="492">
                    <a:moveTo>
                      <a:pt x="202" y="16"/>
                    </a:moveTo>
                    <a:cubicBezTo>
                      <a:pt x="329" y="0"/>
                      <a:pt x="426" y="105"/>
                      <a:pt x="430" y="228"/>
                    </a:cubicBezTo>
                    <a:cubicBezTo>
                      <a:pt x="434" y="373"/>
                      <a:pt x="308" y="492"/>
                      <a:pt x="166" y="436"/>
                    </a:cubicBezTo>
                    <a:cubicBezTo>
                      <a:pt x="42" y="387"/>
                      <a:pt x="0" y="203"/>
                      <a:pt x="70" y="96"/>
                    </a:cubicBezTo>
                    <a:cubicBezTo>
                      <a:pt x="97" y="55"/>
                      <a:pt x="140" y="24"/>
                      <a:pt x="202" y="16"/>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6"/>
              <p:cNvSpPr>
                <a:spLocks/>
              </p:cNvSpPr>
              <p:nvPr/>
            </p:nvSpPr>
            <p:spPr bwMode="auto">
              <a:xfrm>
                <a:off x="4703763" y="3638550"/>
                <a:ext cx="2790825" cy="1301750"/>
              </a:xfrm>
              <a:custGeom>
                <a:avLst/>
                <a:gdLst>
                  <a:gd name="T0" fmla="*/ 740 w 741"/>
                  <a:gd name="T1" fmla="*/ 346 h 346"/>
                  <a:gd name="T2" fmla="*/ 0 w 741"/>
                  <a:gd name="T3" fmla="*/ 346 h 346"/>
                  <a:gd name="T4" fmla="*/ 172 w 741"/>
                  <a:gd name="T5" fmla="*/ 6 h 346"/>
                  <a:gd name="T6" fmla="*/ 224 w 741"/>
                  <a:gd name="T7" fmla="*/ 2 h 346"/>
                  <a:gd name="T8" fmla="*/ 460 w 741"/>
                  <a:gd name="T9" fmla="*/ 86 h 346"/>
                  <a:gd name="T10" fmla="*/ 532 w 741"/>
                  <a:gd name="T11" fmla="*/ 54 h 346"/>
                  <a:gd name="T12" fmla="*/ 592 w 741"/>
                  <a:gd name="T13" fmla="*/ 14 h 346"/>
                  <a:gd name="T14" fmla="*/ 700 w 741"/>
                  <a:gd name="T15" fmla="*/ 146 h 346"/>
                  <a:gd name="T16" fmla="*/ 740 w 741"/>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1" h="346">
                    <a:moveTo>
                      <a:pt x="740" y="346"/>
                    </a:moveTo>
                    <a:cubicBezTo>
                      <a:pt x="493" y="346"/>
                      <a:pt x="247" y="346"/>
                      <a:pt x="0" y="346"/>
                    </a:cubicBezTo>
                    <a:cubicBezTo>
                      <a:pt x="14" y="192"/>
                      <a:pt x="52" y="47"/>
                      <a:pt x="172" y="6"/>
                    </a:cubicBezTo>
                    <a:cubicBezTo>
                      <a:pt x="180" y="3"/>
                      <a:pt x="206" y="0"/>
                      <a:pt x="224" y="2"/>
                    </a:cubicBezTo>
                    <a:cubicBezTo>
                      <a:pt x="309" y="13"/>
                      <a:pt x="377" y="92"/>
                      <a:pt x="460" y="86"/>
                    </a:cubicBezTo>
                    <a:cubicBezTo>
                      <a:pt x="484" y="84"/>
                      <a:pt x="512" y="68"/>
                      <a:pt x="532" y="54"/>
                    </a:cubicBezTo>
                    <a:cubicBezTo>
                      <a:pt x="553" y="39"/>
                      <a:pt x="573" y="14"/>
                      <a:pt x="592" y="14"/>
                    </a:cubicBezTo>
                    <a:cubicBezTo>
                      <a:pt x="638" y="14"/>
                      <a:pt x="684" y="110"/>
                      <a:pt x="700" y="146"/>
                    </a:cubicBezTo>
                    <a:cubicBezTo>
                      <a:pt x="726" y="207"/>
                      <a:pt x="741" y="281"/>
                      <a:pt x="740" y="346"/>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8" name="组合 37"/>
          <p:cNvGrpSpPr/>
          <p:nvPr/>
        </p:nvGrpSpPr>
        <p:grpSpPr>
          <a:xfrm>
            <a:off x="3656788" y="1860150"/>
            <a:ext cx="4870488" cy="1001485"/>
            <a:chOff x="4192516" y="4021681"/>
            <a:chExt cx="4870488" cy="1001485"/>
          </a:xfrm>
        </p:grpSpPr>
        <p:sp>
          <p:nvSpPr>
            <p:cNvPr id="28" name="圆角矩形 27"/>
            <p:cNvSpPr/>
            <p:nvPr/>
          </p:nvSpPr>
          <p:spPr>
            <a:xfrm>
              <a:off x="4529104" y="4021681"/>
              <a:ext cx="4533900" cy="100148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66CDCC"/>
                  </a:solidFill>
                </a:rPr>
                <a:t>Professional</a:t>
              </a:r>
              <a:r>
                <a:rPr lang="zh-CN" altLang="en-US" sz="3200" b="1" dirty="0">
                  <a:solidFill>
                    <a:srgbClr val="66CDCC"/>
                  </a:solidFill>
                </a:rPr>
                <a:t> </a:t>
              </a:r>
              <a:r>
                <a:rPr lang="en-US" altLang="zh-CN" sz="3200" b="1" dirty="0">
                  <a:solidFill>
                    <a:srgbClr val="66CDCC"/>
                  </a:solidFill>
                </a:rPr>
                <a:t>Skills</a:t>
              </a:r>
              <a:endParaRPr lang="zh-CN" altLang="en-US" sz="3200" b="1" dirty="0">
                <a:solidFill>
                  <a:srgbClr val="66CDCC"/>
                </a:solidFill>
              </a:endParaRPr>
            </a:p>
          </p:txBody>
        </p:sp>
        <p:sp>
          <p:nvSpPr>
            <p:cNvPr id="37" name="等腰三角形 36"/>
            <p:cNvSpPr/>
            <p:nvPr/>
          </p:nvSpPr>
          <p:spPr>
            <a:xfrm rot="16200000">
              <a:off x="4217373" y="4401257"/>
              <a:ext cx="192618" cy="24233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8971567" y="3617988"/>
            <a:ext cx="605084" cy="605084"/>
            <a:chOff x="3764339" y="4021681"/>
            <a:chExt cx="1001485" cy="1001485"/>
          </a:xfrm>
        </p:grpSpPr>
        <p:sp>
          <p:nvSpPr>
            <p:cNvPr id="51" name="椭圆 50"/>
            <p:cNvSpPr/>
            <p:nvPr/>
          </p:nvSpPr>
          <p:spPr>
            <a:xfrm>
              <a:off x="3764339" y="4021681"/>
              <a:ext cx="1001485" cy="10014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3994075" y="4221784"/>
              <a:ext cx="552525" cy="608155"/>
              <a:chOff x="4703763" y="1868488"/>
              <a:chExt cx="2790825" cy="3071812"/>
            </a:xfrm>
            <a:solidFill>
              <a:schemeClr val="bg1"/>
            </a:solidFill>
          </p:grpSpPr>
          <p:sp>
            <p:nvSpPr>
              <p:cNvPr id="53" name="Freeform 15"/>
              <p:cNvSpPr>
                <a:spLocks/>
              </p:cNvSpPr>
              <p:nvPr/>
            </p:nvSpPr>
            <p:spPr bwMode="auto">
              <a:xfrm>
                <a:off x="4901094" y="1868488"/>
                <a:ext cx="1635125" cy="1852612"/>
              </a:xfrm>
              <a:custGeom>
                <a:avLst/>
                <a:gdLst>
                  <a:gd name="T0" fmla="*/ 202 w 434"/>
                  <a:gd name="T1" fmla="*/ 16 h 492"/>
                  <a:gd name="T2" fmla="*/ 430 w 434"/>
                  <a:gd name="T3" fmla="*/ 228 h 492"/>
                  <a:gd name="T4" fmla="*/ 166 w 434"/>
                  <a:gd name="T5" fmla="*/ 436 h 492"/>
                  <a:gd name="T6" fmla="*/ 70 w 434"/>
                  <a:gd name="T7" fmla="*/ 96 h 492"/>
                  <a:gd name="T8" fmla="*/ 202 w 434"/>
                  <a:gd name="T9" fmla="*/ 16 h 492"/>
                </a:gdLst>
                <a:ahLst/>
                <a:cxnLst>
                  <a:cxn ang="0">
                    <a:pos x="T0" y="T1"/>
                  </a:cxn>
                  <a:cxn ang="0">
                    <a:pos x="T2" y="T3"/>
                  </a:cxn>
                  <a:cxn ang="0">
                    <a:pos x="T4" y="T5"/>
                  </a:cxn>
                  <a:cxn ang="0">
                    <a:pos x="T6" y="T7"/>
                  </a:cxn>
                  <a:cxn ang="0">
                    <a:pos x="T8" y="T9"/>
                  </a:cxn>
                </a:cxnLst>
                <a:rect l="0" t="0" r="r" b="b"/>
                <a:pathLst>
                  <a:path w="434" h="492">
                    <a:moveTo>
                      <a:pt x="202" y="16"/>
                    </a:moveTo>
                    <a:cubicBezTo>
                      <a:pt x="329" y="0"/>
                      <a:pt x="426" y="105"/>
                      <a:pt x="430" y="228"/>
                    </a:cubicBezTo>
                    <a:cubicBezTo>
                      <a:pt x="434" y="373"/>
                      <a:pt x="308" y="492"/>
                      <a:pt x="166" y="436"/>
                    </a:cubicBezTo>
                    <a:cubicBezTo>
                      <a:pt x="42" y="387"/>
                      <a:pt x="0" y="203"/>
                      <a:pt x="70" y="96"/>
                    </a:cubicBezTo>
                    <a:cubicBezTo>
                      <a:pt x="97" y="55"/>
                      <a:pt x="140" y="24"/>
                      <a:pt x="202" y="16"/>
                    </a:cubicBezTo>
                    <a:close/>
                  </a:path>
                </a:pathLst>
              </a:custGeom>
              <a:solidFill>
                <a:srgbClr val="66CD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6"/>
              <p:cNvSpPr>
                <a:spLocks/>
              </p:cNvSpPr>
              <p:nvPr/>
            </p:nvSpPr>
            <p:spPr bwMode="auto">
              <a:xfrm flipH="1">
                <a:off x="4703763" y="3638547"/>
                <a:ext cx="2790825" cy="1301753"/>
              </a:xfrm>
              <a:custGeom>
                <a:avLst/>
                <a:gdLst>
                  <a:gd name="T0" fmla="*/ 740 w 741"/>
                  <a:gd name="T1" fmla="*/ 346 h 346"/>
                  <a:gd name="T2" fmla="*/ 0 w 741"/>
                  <a:gd name="T3" fmla="*/ 346 h 346"/>
                  <a:gd name="T4" fmla="*/ 172 w 741"/>
                  <a:gd name="T5" fmla="*/ 6 h 346"/>
                  <a:gd name="T6" fmla="*/ 224 w 741"/>
                  <a:gd name="T7" fmla="*/ 2 h 346"/>
                  <a:gd name="T8" fmla="*/ 460 w 741"/>
                  <a:gd name="T9" fmla="*/ 86 h 346"/>
                  <a:gd name="T10" fmla="*/ 532 w 741"/>
                  <a:gd name="T11" fmla="*/ 54 h 346"/>
                  <a:gd name="T12" fmla="*/ 592 w 741"/>
                  <a:gd name="T13" fmla="*/ 14 h 346"/>
                  <a:gd name="T14" fmla="*/ 700 w 741"/>
                  <a:gd name="T15" fmla="*/ 146 h 346"/>
                  <a:gd name="T16" fmla="*/ 740 w 741"/>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1" h="346">
                    <a:moveTo>
                      <a:pt x="740" y="346"/>
                    </a:moveTo>
                    <a:cubicBezTo>
                      <a:pt x="493" y="346"/>
                      <a:pt x="247" y="346"/>
                      <a:pt x="0" y="346"/>
                    </a:cubicBezTo>
                    <a:cubicBezTo>
                      <a:pt x="14" y="192"/>
                      <a:pt x="52" y="47"/>
                      <a:pt x="172" y="6"/>
                    </a:cubicBezTo>
                    <a:cubicBezTo>
                      <a:pt x="180" y="3"/>
                      <a:pt x="206" y="0"/>
                      <a:pt x="224" y="2"/>
                    </a:cubicBezTo>
                    <a:cubicBezTo>
                      <a:pt x="309" y="13"/>
                      <a:pt x="377" y="92"/>
                      <a:pt x="460" y="86"/>
                    </a:cubicBezTo>
                    <a:cubicBezTo>
                      <a:pt x="484" y="84"/>
                      <a:pt x="512" y="68"/>
                      <a:pt x="532" y="54"/>
                    </a:cubicBezTo>
                    <a:cubicBezTo>
                      <a:pt x="553" y="39"/>
                      <a:pt x="573" y="14"/>
                      <a:pt x="592" y="14"/>
                    </a:cubicBezTo>
                    <a:cubicBezTo>
                      <a:pt x="638" y="14"/>
                      <a:pt x="684" y="110"/>
                      <a:pt x="700" y="146"/>
                    </a:cubicBezTo>
                    <a:cubicBezTo>
                      <a:pt x="726" y="207"/>
                      <a:pt x="741" y="281"/>
                      <a:pt x="740" y="346"/>
                    </a:cubicBezTo>
                    <a:close/>
                  </a:path>
                </a:pathLst>
              </a:custGeom>
              <a:solidFill>
                <a:srgbClr val="66CD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5" name="组合 54"/>
          <p:cNvGrpSpPr/>
          <p:nvPr/>
        </p:nvGrpSpPr>
        <p:grpSpPr>
          <a:xfrm flipH="1">
            <a:off x="4048106" y="3398625"/>
            <a:ext cx="4791008" cy="1103981"/>
            <a:chOff x="4192516" y="4198583"/>
            <a:chExt cx="4791008" cy="683779"/>
          </a:xfrm>
        </p:grpSpPr>
        <p:sp>
          <p:nvSpPr>
            <p:cNvPr id="56" name="圆角矩形 55"/>
            <p:cNvSpPr/>
            <p:nvPr/>
          </p:nvSpPr>
          <p:spPr>
            <a:xfrm>
              <a:off x="4449624" y="4198583"/>
              <a:ext cx="4533900" cy="68377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66CDCC"/>
                  </a:solidFill>
                </a:rPr>
                <a:t>Cultural</a:t>
              </a:r>
              <a:r>
                <a:rPr lang="zh-CN" altLang="en-US" sz="3200" b="1" dirty="0">
                  <a:solidFill>
                    <a:srgbClr val="66CDCC"/>
                  </a:solidFill>
                </a:rPr>
                <a:t> </a:t>
              </a:r>
              <a:r>
                <a:rPr lang="en-US" altLang="zh-CN" sz="3200" b="1" dirty="0">
                  <a:solidFill>
                    <a:srgbClr val="66CDCC"/>
                  </a:solidFill>
                </a:rPr>
                <a:t>Studies</a:t>
              </a:r>
              <a:r>
                <a:rPr lang="zh-CN" altLang="en-US" sz="3200" b="1" dirty="0">
                  <a:solidFill>
                    <a:srgbClr val="66CDCC"/>
                  </a:solidFill>
                </a:rPr>
                <a:t> </a:t>
              </a:r>
              <a:endParaRPr lang="zh-CN" altLang="en-US" sz="3200" b="1" dirty="0"/>
            </a:p>
          </p:txBody>
        </p:sp>
        <p:sp>
          <p:nvSpPr>
            <p:cNvPr id="57" name="等腰三角形 56"/>
            <p:cNvSpPr/>
            <p:nvPr/>
          </p:nvSpPr>
          <p:spPr>
            <a:xfrm rot="16200000">
              <a:off x="4217373" y="4401257"/>
              <a:ext cx="192618" cy="24233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椭圆 40">
            <a:extLst>
              <a:ext uri="{FF2B5EF4-FFF2-40B4-BE49-F238E27FC236}">
                <a16:creationId xmlns:a16="http://schemas.microsoft.com/office/drawing/2014/main" id="{43D47B1F-1A7B-F044-8159-CC2DDEF970E9}"/>
              </a:ext>
            </a:extLst>
          </p:cNvPr>
          <p:cNvSpPr/>
          <p:nvPr/>
        </p:nvSpPr>
        <p:spPr>
          <a:xfrm>
            <a:off x="2835207" y="5064902"/>
            <a:ext cx="633793" cy="63379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15">
            <a:extLst>
              <a:ext uri="{FF2B5EF4-FFF2-40B4-BE49-F238E27FC236}">
                <a16:creationId xmlns:a16="http://schemas.microsoft.com/office/drawing/2014/main" id="{4EB8E205-3A81-924A-B0B8-77D5D892F8D9}"/>
              </a:ext>
            </a:extLst>
          </p:cNvPr>
          <p:cNvSpPr>
            <a:spLocks/>
          </p:cNvSpPr>
          <p:nvPr/>
        </p:nvSpPr>
        <p:spPr bwMode="auto">
          <a:xfrm>
            <a:off x="3049669" y="5090424"/>
            <a:ext cx="204867" cy="232117"/>
          </a:xfrm>
          <a:custGeom>
            <a:avLst/>
            <a:gdLst>
              <a:gd name="T0" fmla="*/ 202 w 434"/>
              <a:gd name="T1" fmla="*/ 16 h 492"/>
              <a:gd name="T2" fmla="*/ 430 w 434"/>
              <a:gd name="T3" fmla="*/ 228 h 492"/>
              <a:gd name="T4" fmla="*/ 166 w 434"/>
              <a:gd name="T5" fmla="*/ 436 h 492"/>
              <a:gd name="T6" fmla="*/ 70 w 434"/>
              <a:gd name="T7" fmla="*/ 96 h 492"/>
              <a:gd name="T8" fmla="*/ 202 w 434"/>
              <a:gd name="T9" fmla="*/ 16 h 492"/>
            </a:gdLst>
            <a:ahLst/>
            <a:cxnLst>
              <a:cxn ang="0">
                <a:pos x="T0" y="T1"/>
              </a:cxn>
              <a:cxn ang="0">
                <a:pos x="T2" y="T3"/>
              </a:cxn>
              <a:cxn ang="0">
                <a:pos x="T4" y="T5"/>
              </a:cxn>
              <a:cxn ang="0">
                <a:pos x="T6" y="T7"/>
              </a:cxn>
              <a:cxn ang="0">
                <a:pos x="T8" y="T9"/>
              </a:cxn>
            </a:cxnLst>
            <a:rect l="0" t="0" r="r" b="b"/>
            <a:pathLst>
              <a:path w="434" h="492">
                <a:moveTo>
                  <a:pt x="202" y="16"/>
                </a:moveTo>
                <a:cubicBezTo>
                  <a:pt x="329" y="0"/>
                  <a:pt x="426" y="105"/>
                  <a:pt x="430" y="228"/>
                </a:cubicBezTo>
                <a:cubicBezTo>
                  <a:pt x="434" y="373"/>
                  <a:pt x="308" y="492"/>
                  <a:pt x="166" y="436"/>
                </a:cubicBezTo>
                <a:cubicBezTo>
                  <a:pt x="42" y="387"/>
                  <a:pt x="0" y="203"/>
                  <a:pt x="70" y="96"/>
                </a:cubicBezTo>
                <a:cubicBezTo>
                  <a:pt x="97" y="55"/>
                  <a:pt x="140" y="24"/>
                  <a:pt x="202" y="16"/>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6">
            <a:extLst>
              <a:ext uri="{FF2B5EF4-FFF2-40B4-BE49-F238E27FC236}">
                <a16:creationId xmlns:a16="http://schemas.microsoft.com/office/drawing/2014/main" id="{7EC65092-4880-614F-A113-F879F5DF416C}"/>
              </a:ext>
            </a:extLst>
          </p:cNvPr>
          <p:cNvSpPr>
            <a:spLocks/>
          </p:cNvSpPr>
          <p:nvPr/>
        </p:nvSpPr>
        <p:spPr bwMode="auto">
          <a:xfrm>
            <a:off x="2964144" y="5348062"/>
            <a:ext cx="349667" cy="163099"/>
          </a:xfrm>
          <a:custGeom>
            <a:avLst/>
            <a:gdLst>
              <a:gd name="T0" fmla="*/ 740 w 741"/>
              <a:gd name="T1" fmla="*/ 346 h 346"/>
              <a:gd name="T2" fmla="*/ 0 w 741"/>
              <a:gd name="T3" fmla="*/ 346 h 346"/>
              <a:gd name="T4" fmla="*/ 172 w 741"/>
              <a:gd name="T5" fmla="*/ 6 h 346"/>
              <a:gd name="T6" fmla="*/ 224 w 741"/>
              <a:gd name="T7" fmla="*/ 2 h 346"/>
              <a:gd name="T8" fmla="*/ 460 w 741"/>
              <a:gd name="T9" fmla="*/ 86 h 346"/>
              <a:gd name="T10" fmla="*/ 532 w 741"/>
              <a:gd name="T11" fmla="*/ 54 h 346"/>
              <a:gd name="T12" fmla="*/ 592 w 741"/>
              <a:gd name="T13" fmla="*/ 14 h 346"/>
              <a:gd name="T14" fmla="*/ 700 w 741"/>
              <a:gd name="T15" fmla="*/ 146 h 346"/>
              <a:gd name="T16" fmla="*/ 740 w 741"/>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1" h="346">
                <a:moveTo>
                  <a:pt x="740" y="346"/>
                </a:moveTo>
                <a:cubicBezTo>
                  <a:pt x="493" y="346"/>
                  <a:pt x="247" y="346"/>
                  <a:pt x="0" y="346"/>
                </a:cubicBezTo>
                <a:cubicBezTo>
                  <a:pt x="14" y="192"/>
                  <a:pt x="52" y="47"/>
                  <a:pt x="172" y="6"/>
                </a:cubicBezTo>
                <a:cubicBezTo>
                  <a:pt x="180" y="3"/>
                  <a:pt x="206" y="0"/>
                  <a:pt x="224" y="2"/>
                </a:cubicBezTo>
                <a:cubicBezTo>
                  <a:pt x="309" y="13"/>
                  <a:pt x="377" y="92"/>
                  <a:pt x="460" y="86"/>
                </a:cubicBezTo>
                <a:cubicBezTo>
                  <a:pt x="484" y="84"/>
                  <a:pt x="512" y="68"/>
                  <a:pt x="532" y="54"/>
                </a:cubicBezTo>
                <a:cubicBezTo>
                  <a:pt x="553" y="39"/>
                  <a:pt x="573" y="14"/>
                  <a:pt x="592" y="14"/>
                </a:cubicBezTo>
                <a:cubicBezTo>
                  <a:pt x="638" y="14"/>
                  <a:pt x="684" y="110"/>
                  <a:pt x="700" y="146"/>
                </a:cubicBezTo>
                <a:cubicBezTo>
                  <a:pt x="726" y="207"/>
                  <a:pt x="741" y="281"/>
                  <a:pt x="740" y="346"/>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9" name="组合 58">
            <a:extLst>
              <a:ext uri="{FF2B5EF4-FFF2-40B4-BE49-F238E27FC236}">
                <a16:creationId xmlns:a16="http://schemas.microsoft.com/office/drawing/2014/main" id="{536DBE03-AE53-B44D-B979-32B15C16C5C4}"/>
              </a:ext>
            </a:extLst>
          </p:cNvPr>
          <p:cNvGrpSpPr/>
          <p:nvPr/>
        </p:nvGrpSpPr>
        <p:grpSpPr>
          <a:xfrm>
            <a:off x="3777953" y="4901803"/>
            <a:ext cx="4870488" cy="1001485"/>
            <a:chOff x="4192516" y="4021681"/>
            <a:chExt cx="4870488" cy="1001485"/>
          </a:xfrm>
        </p:grpSpPr>
        <p:sp>
          <p:nvSpPr>
            <p:cNvPr id="60" name="圆角矩形 59">
              <a:extLst>
                <a:ext uri="{FF2B5EF4-FFF2-40B4-BE49-F238E27FC236}">
                  <a16:creationId xmlns:a16="http://schemas.microsoft.com/office/drawing/2014/main" id="{9175D42C-B6AB-B74C-B3FE-2055BDEF6121}"/>
                </a:ext>
              </a:extLst>
            </p:cNvPr>
            <p:cNvSpPr/>
            <p:nvPr/>
          </p:nvSpPr>
          <p:spPr>
            <a:xfrm>
              <a:off x="4529104" y="4021681"/>
              <a:ext cx="4533900" cy="100148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66CDCC"/>
                  </a:solidFill>
                </a:rPr>
                <a:t>Ethical</a:t>
              </a:r>
              <a:r>
                <a:rPr lang="zh-CN" altLang="en-US" sz="3200" b="1" dirty="0">
                  <a:solidFill>
                    <a:srgbClr val="66CDCC"/>
                  </a:solidFill>
                </a:rPr>
                <a:t> </a:t>
              </a:r>
              <a:r>
                <a:rPr lang="en-US" altLang="zh-CN" sz="3200" b="1" dirty="0">
                  <a:solidFill>
                    <a:srgbClr val="66CDCC"/>
                  </a:solidFill>
                </a:rPr>
                <a:t>Research</a:t>
              </a:r>
              <a:endParaRPr lang="zh-CN" altLang="en-US" sz="3200" b="1" dirty="0">
                <a:solidFill>
                  <a:srgbClr val="66CDCC"/>
                </a:solidFill>
              </a:endParaRPr>
            </a:p>
          </p:txBody>
        </p:sp>
        <p:sp>
          <p:nvSpPr>
            <p:cNvPr id="61" name="等腰三角形 36">
              <a:extLst>
                <a:ext uri="{FF2B5EF4-FFF2-40B4-BE49-F238E27FC236}">
                  <a16:creationId xmlns:a16="http://schemas.microsoft.com/office/drawing/2014/main" id="{65C015DA-783F-0545-9557-02665868AAFE}"/>
                </a:ext>
              </a:extLst>
            </p:cNvPr>
            <p:cNvSpPr/>
            <p:nvPr/>
          </p:nvSpPr>
          <p:spPr>
            <a:xfrm rot="16200000">
              <a:off x="4217373" y="4401257"/>
              <a:ext cx="192618" cy="24233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页脚占位符 3">
            <a:extLst>
              <a:ext uri="{FF2B5EF4-FFF2-40B4-BE49-F238E27FC236}">
                <a16:creationId xmlns:a16="http://schemas.microsoft.com/office/drawing/2014/main" id="{4E3DA834-EF55-E84A-A685-8607917605D8}"/>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2774279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7B227B8-0D6D-1F45-A15B-47CD69D8CAA5}"/>
              </a:ext>
            </a:extLst>
          </p:cNvPr>
          <p:cNvSpPr txBox="1"/>
          <p:nvPr/>
        </p:nvSpPr>
        <p:spPr>
          <a:xfrm>
            <a:off x="4408684" y="239193"/>
            <a:ext cx="3374643"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Major</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Points</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p>
        </p:txBody>
      </p:sp>
      <p:sp>
        <p:nvSpPr>
          <p:cNvPr id="3" name="圆角矩形 2">
            <a:extLst>
              <a:ext uri="{FF2B5EF4-FFF2-40B4-BE49-F238E27FC236}">
                <a16:creationId xmlns:a16="http://schemas.microsoft.com/office/drawing/2014/main" id="{6A867FFC-AA47-8D47-B2A7-B25F29E825D0}"/>
              </a:ext>
            </a:extLst>
          </p:cNvPr>
          <p:cNvSpPr/>
          <p:nvPr/>
        </p:nvSpPr>
        <p:spPr>
          <a:xfrm flipV="1">
            <a:off x="5063173" y="908442"/>
            <a:ext cx="2103722" cy="4571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1B589C3B-0502-234C-9186-750DE46B692F}"/>
              </a:ext>
            </a:extLst>
          </p:cNvPr>
          <p:cNvSpPr/>
          <p:nvPr/>
        </p:nvSpPr>
        <p:spPr>
          <a:xfrm>
            <a:off x="2015172" y="954161"/>
            <a:ext cx="8679331" cy="4654544"/>
          </a:xfrm>
          <a:prstGeom prst="rect">
            <a:avLst/>
          </a:prstGeom>
        </p:spPr>
        <p:txBody>
          <a:bodyPr wrap="square">
            <a:spAutoFit/>
          </a:bodyPr>
          <a:lstStyle/>
          <a:p>
            <a:pPr>
              <a:lnSpc>
                <a:spcPct val="150000"/>
              </a:lnSpc>
            </a:pPr>
            <a:r>
              <a:rPr lang="en-US" altLang="zh-CN" sz="2000" b="1" dirty="0">
                <a:latin typeface="Microsoft YaHei" panose="020B0503020204020204" pitchFamily="34" charset="-122"/>
                <a:ea typeface="Microsoft YaHei" panose="020B0503020204020204" pitchFamily="34" charset="-122"/>
                <a:cs typeface="Times New Roman" pitchFamily="18" charset="0"/>
              </a:rPr>
              <a:t>5. Experience</a:t>
            </a:r>
          </a:p>
          <a:p>
            <a:pPr>
              <a:lnSpc>
                <a:spcPct val="150000"/>
              </a:lnSpc>
              <a:buFont typeface="Wingdings" pitchFamily="2" charset="2"/>
              <a:buChar char="u"/>
            </a:pPr>
            <a:r>
              <a:rPr lang="en-US" altLang="zh-CN" sz="2000" dirty="0">
                <a:latin typeface="Microsoft YaHei" panose="020B0503020204020204" pitchFamily="34" charset="-122"/>
                <a:ea typeface="Microsoft YaHei" panose="020B0503020204020204" pitchFamily="34" charset="-122"/>
                <a:cs typeface="Times New Roman" pitchFamily="18" charset="0"/>
              </a:rPr>
              <a:t>Include your </a:t>
            </a:r>
            <a:r>
              <a:rPr lang="en-US" altLang="zh-CN" sz="2000" u="sng" dirty="0">
                <a:latin typeface="Microsoft YaHei" panose="020B0503020204020204" pitchFamily="34" charset="-122"/>
                <a:ea typeface="Microsoft YaHei" panose="020B0503020204020204" pitchFamily="34" charset="-122"/>
                <a:cs typeface="Times New Roman" pitchFamily="18" charset="0"/>
              </a:rPr>
              <a:t>work experience </a:t>
            </a:r>
            <a:r>
              <a:rPr lang="en-US" altLang="zh-CN" sz="2000" dirty="0">
                <a:latin typeface="Microsoft YaHei" panose="020B0503020204020204" pitchFamily="34" charset="-122"/>
                <a:ea typeface="Microsoft YaHei" panose="020B0503020204020204" pitchFamily="34" charset="-122"/>
                <a:cs typeface="Times New Roman" pitchFamily="18" charset="0"/>
              </a:rPr>
              <a:t>in </a:t>
            </a:r>
            <a:r>
              <a:rPr lang="en-US" altLang="zh-CN" sz="2000" u="sng" dirty="0">
                <a:latin typeface="Microsoft YaHei" panose="020B0503020204020204" pitchFamily="34" charset="-122"/>
                <a:ea typeface="Microsoft YaHei" panose="020B0503020204020204" pitchFamily="34" charset="-122"/>
                <a:cs typeface="Times New Roman" pitchFamily="18" charset="0"/>
              </a:rPr>
              <a:t>reverse chronological order </a:t>
            </a:r>
            <a:r>
              <a:rPr lang="en-US" altLang="zh-CN" sz="2000" dirty="0">
                <a:latin typeface="Microsoft YaHei" panose="020B0503020204020204" pitchFamily="34" charset="-122"/>
                <a:ea typeface="Microsoft YaHei" panose="020B0503020204020204" pitchFamily="34" charset="-122"/>
                <a:cs typeface="Times New Roman" pitchFamily="18" charset="0"/>
              </a:rPr>
              <a:t>(with the most recent degree listed first).</a:t>
            </a:r>
          </a:p>
          <a:p>
            <a:pPr>
              <a:lnSpc>
                <a:spcPct val="150000"/>
              </a:lnSpc>
            </a:pPr>
            <a:r>
              <a:rPr lang="en-US" altLang="zh-CN" sz="2000" dirty="0">
                <a:latin typeface="Microsoft YaHei" panose="020B0503020204020204" pitchFamily="34" charset="-122"/>
                <a:ea typeface="Microsoft YaHei" panose="020B0503020204020204" pitchFamily="34" charset="-122"/>
                <a:cs typeface="Times New Roman" pitchFamily="18" charset="0"/>
              </a:rPr>
              <a:t>This section can include jobs, internships, and volunteer work. </a:t>
            </a:r>
          </a:p>
          <a:p>
            <a:pPr>
              <a:lnSpc>
                <a:spcPct val="150000"/>
              </a:lnSpc>
            </a:pPr>
            <a:r>
              <a:rPr lang="en-US" altLang="zh-CN" sz="2000" dirty="0">
                <a:latin typeface="Microsoft YaHei" panose="020B0503020204020204" pitchFamily="34" charset="-122"/>
                <a:ea typeface="Microsoft YaHei" panose="020B0503020204020204" pitchFamily="34" charset="-122"/>
                <a:cs typeface="Times New Roman" pitchFamily="18" charset="0"/>
              </a:rPr>
              <a:t>Include the name of the company, the position, and dates of employment.</a:t>
            </a:r>
          </a:p>
          <a:p>
            <a:pPr>
              <a:lnSpc>
                <a:spcPct val="150000"/>
              </a:lnSpc>
              <a:buFont typeface="Wingdings" pitchFamily="2" charset="2"/>
              <a:buChar char="u"/>
            </a:pPr>
            <a:r>
              <a:rPr lang="en-US" altLang="zh-CN" sz="2000" dirty="0">
                <a:latin typeface="Microsoft YaHei" panose="020B0503020204020204" pitchFamily="34" charset="-122"/>
                <a:ea typeface="Microsoft YaHei" panose="020B0503020204020204" pitchFamily="34" charset="-122"/>
                <a:cs typeface="Times New Roman" pitchFamily="18" charset="0"/>
              </a:rPr>
              <a:t>List roughly </a:t>
            </a:r>
            <a:r>
              <a:rPr lang="en-US" altLang="zh-CN" sz="2000" u="sng" dirty="0">
                <a:latin typeface="Microsoft YaHei" panose="020B0503020204020204" pitchFamily="34" charset="-122"/>
                <a:ea typeface="Microsoft YaHei" panose="020B0503020204020204" pitchFamily="34" charset="-122"/>
                <a:cs typeface="Times New Roman" pitchFamily="18" charset="0"/>
              </a:rPr>
              <a:t>three important tasks, accomplishments, or skills gained at each job</a:t>
            </a:r>
            <a:r>
              <a:rPr lang="en-US" altLang="zh-CN" sz="2000" dirty="0">
                <a:latin typeface="Microsoft YaHei" panose="020B0503020204020204" pitchFamily="34" charset="-122"/>
                <a:ea typeface="Microsoft YaHei" panose="020B0503020204020204" pitchFamily="34" charset="-122"/>
                <a:cs typeface="Times New Roman" pitchFamily="18" charset="0"/>
              </a:rPr>
              <a:t>. </a:t>
            </a:r>
          </a:p>
          <a:p>
            <a:pPr>
              <a:lnSpc>
                <a:spcPct val="150000"/>
              </a:lnSpc>
              <a:buFont typeface="Wingdings" pitchFamily="2" charset="2"/>
              <a:buChar char="u"/>
            </a:pPr>
            <a:r>
              <a:rPr lang="en-US" altLang="zh-CN" sz="2000" dirty="0">
                <a:latin typeface="Microsoft YaHei" panose="020B0503020204020204" pitchFamily="34" charset="-122"/>
                <a:ea typeface="Microsoft YaHei" panose="020B0503020204020204" pitchFamily="34" charset="-122"/>
                <a:cs typeface="Times New Roman" pitchFamily="18" charset="0"/>
              </a:rPr>
              <a:t>Use </a:t>
            </a:r>
            <a:r>
              <a:rPr lang="en-US" altLang="zh-CN" sz="2000" dirty="0">
                <a:latin typeface="Microsoft YaHei" panose="020B0503020204020204" pitchFamily="34" charset="-122"/>
                <a:ea typeface="Microsoft YaHei" panose="020B0503020204020204" pitchFamily="34" charset="-122"/>
                <a:cs typeface="Times New Roman" pitchFamily="18" charset="0"/>
                <a:hlinkClick r:id="rId2"/>
              </a:rPr>
              <a:t>action verbs</a:t>
            </a:r>
            <a:r>
              <a:rPr lang="en-US" altLang="zh-CN" sz="2000" dirty="0">
                <a:latin typeface="Microsoft YaHei" panose="020B0503020204020204" pitchFamily="34" charset="-122"/>
                <a:ea typeface="Microsoft YaHei" panose="020B0503020204020204" pitchFamily="34" charset="-122"/>
                <a:cs typeface="Times New Roman" pitchFamily="18" charset="0"/>
              </a:rPr>
              <a:t> to describe your achievements; avoid passive phrases such as responsible for and duties include.</a:t>
            </a:r>
          </a:p>
        </p:txBody>
      </p:sp>
      <p:sp>
        <p:nvSpPr>
          <p:cNvPr id="5" name="直角三角形 4">
            <a:extLst>
              <a:ext uri="{FF2B5EF4-FFF2-40B4-BE49-F238E27FC236}">
                <a16:creationId xmlns:a16="http://schemas.microsoft.com/office/drawing/2014/main" id="{8572F550-7157-9945-A244-8319B91A0044}"/>
              </a:ext>
            </a:extLst>
          </p:cNvPr>
          <p:cNvSpPr/>
          <p:nvPr/>
        </p:nvSpPr>
        <p:spPr>
          <a:xfrm flipH="1">
            <a:off x="10987314" y="5522973"/>
            <a:ext cx="1204686" cy="1335027"/>
          </a:xfrm>
          <a:prstGeom prst="rtTriangle">
            <a:avLst/>
          </a:prstGeom>
          <a:gradFill>
            <a:gsLst>
              <a:gs pos="0">
                <a:srgbClr val="92D050"/>
              </a:gs>
              <a:gs pos="100000">
                <a:srgbClr val="00B05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页脚占位符 3">
            <a:extLst>
              <a:ext uri="{FF2B5EF4-FFF2-40B4-BE49-F238E27FC236}">
                <a16:creationId xmlns:a16="http://schemas.microsoft.com/office/drawing/2014/main" id="{9FD5DAAC-7800-E246-9276-14D41BDC4AAE}"/>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3662901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3">
            <a:extLst>
              <a:ext uri="{FF2B5EF4-FFF2-40B4-BE49-F238E27FC236}">
                <a16:creationId xmlns:a16="http://schemas.microsoft.com/office/drawing/2014/main" id="{24C0B0F4-18A4-F54F-A5B3-8ADCCA1E4A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8965" y="692456"/>
            <a:ext cx="8573820" cy="6101933"/>
          </a:xfrm>
          <a:prstGeom prst="rect">
            <a:avLst/>
          </a:prstGeom>
        </p:spPr>
      </p:pic>
      <p:sp>
        <p:nvSpPr>
          <p:cNvPr id="3" name="标题 1">
            <a:extLst>
              <a:ext uri="{FF2B5EF4-FFF2-40B4-BE49-F238E27FC236}">
                <a16:creationId xmlns:a16="http://schemas.microsoft.com/office/drawing/2014/main" id="{A2259D20-1375-4342-9C86-584045E55266}"/>
              </a:ext>
            </a:extLst>
          </p:cNvPr>
          <p:cNvSpPr txBox="1">
            <a:spLocks/>
          </p:cNvSpPr>
          <p:nvPr/>
        </p:nvSpPr>
        <p:spPr>
          <a:xfrm>
            <a:off x="1818965" y="0"/>
            <a:ext cx="5711552" cy="70650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Action verbs for your resume 1</a:t>
            </a:r>
          </a:p>
        </p:txBody>
      </p:sp>
      <p:sp>
        <p:nvSpPr>
          <p:cNvPr id="4" name="直角三角形 3">
            <a:extLst>
              <a:ext uri="{FF2B5EF4-FFF2-40B4-BE49-F238E27FC236}">
                <a16:creationId xmlns:a16="http://schemas.microsoft.com/office/drawing/2014/main" id="{7B379341-E523-5449-9AE5-4C78FFD7234F}"/>
              </a:ext>
            </a:extLst>
          </p:cNvPr>
          <p:cNvSpPr/>
          <p:nvPr/>
        </p:nvSpPr>
        <p:spPr>
          <a:xfrm flipH="1">
            <a:off x="10987314" y="5522973"/>
            <a:ext cx="1204686" cy="1335027"/>
          </a:xfrm>
          <a:prstGeom prst="rtTriangle">
            <a:avLst/>
          </a:prstGeom>
          <a:gradFill>
            <a:gsLst>
              <a:gs pos="0">
                <a:srgbClr val="92D050"/>
              </a:gs>
              <a:gs pos="100000">
                <a:srgbClr val="00B05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页脚占位符 3">
            <a:extLst>
              <a:ext uri="{FF2B5EF4-FFF2-40B4-BE49-F238E27FC236}">
                <a16:creationId xmlns:a16="http://schemas.microsoft.com/office/drawing/2014/main" id="{81B9828C-646D-D444-A756-2BED33B37887}"/>
              </a:ext>
            </a:extLst>
          </p:cNvPr>
          <p:cNvSpPr txBox="1">
            <a:spLocks/>
          </p:cNvSpPr>
          <p:nvPr/>
        </p:nvSpPr>
        <p:spPr>
          <a:xfrm>
            <a:off x="7159340" y="0"/>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1787963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1F58BAD-8AF1-574C-9359-61F67989B5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7075" y="664121"/>
            <a:ext cx="8390965" cy="6135953"/>
          </a:xfrm>
          <a:prstGeom prst="rect">
            <a:avLst/>
          </a:prstGeom>
        </p:spPr>
      </p:pic>
      <p:sp>
        <p:nvSpPr>
          <p:cNvPr id="3" name="标题 1">
            <a:extLst>
              <a:ext uri="{FF2B5EF4-FFF2-40B4-BE49-F238E27FC236}">
                <a16:creationId xmlns:a16="http://schemas.microsoft.com/office/drawing/2014/main" id="{02533D45-99E0-4245-928D-E53762638BE1}"/>
              </a:ext>
            </a:extLst>
          </p:cNvPr>
          <p:cNvSpPr txBox="1">
            <a:spLocks/>
          </p:cNvSpPr>
          <p:nvPr/>
        </p:nvSpPr>
        <p:spPr>
          <a:xfrm>
            <a:off x="1837075" y="21002"/>
            <a:ext cx="5711552" cy="7065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Action verbs for your resume 2</a:t>
            </a:r>
          </a:p>
        </p:txBody>
      </p:sp>
      <p:sp>
        <p:nvSpPr>
          <p:cNvPr id="4" name="直角三角形 3">
            <a:extLst>
              <a:ext uri="{FF2B5EF4-FFF2-40B4-BE49-F238E27FC236}">
                <a16:creationId xmlns:a16="http://schemas.microsoft.com/office/drawing/2014/main" id="{6DF5230C-EBD2-8F43-84FC-288E85591B7C}"/>
              </a:ext>
            </a:extLst>
          </p:cNvPr>
          <p:cNvSpPr/>
          <p:nvPr/>
        </p:nvSpPr>
        <p:spPr>
          <a:xfrm flipH="1">
            <a:off x="10987314" y="5522973"/>
            <a:ext cx="1204686" cy="1335027"/>
          </a:xfrm>
          <a:prstGeom prst="rtTriangle">
            <a:avLst/>
          </a:prstGeom>
          <a:gradFill>
            <a:gsLst>
              <a:gs pos="0">
                <a:srgbClr val="92D050"/>
              </a:gs>
              <a:gs pos="100000">
                <a:srgbClr val="00B05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页脚占位符 3">
            <a:extLst>
              <a:ext uri="{FF2B5EF4-FFF2-40B4-BE49-F238E27FC236}">
                <a16:creationId xmlns:a16="http://schemas.microsoft.com/office/drawing/2014/main" id="{6CC77AF3-DDEB-7A49-A8A5-EE5AF0CBF344}"/>
              </a:ext>
            </a:extLst>
          </p:cNvPr>
          <p:cNvSpPr txBox="1">
            <a:spLocks/>
          </p:cNvSpPr>
          <p:nvPr/>
        </p:nvSpPr>
        <p:spPr>
          <a:xfrm>
            <a:off x="7057740" y="21002"/>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832667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89A6CBF-2CE8-544F-8607-A61EE91029DE}"/>
              </a:ext>
            </a:extLst>
          </p:cNvPr>
          <p:cNvSpPr/>
          <p:nvPr/>
        </p:nvSpPr>
        <p:spPr>
          <a:xfrm>
            <a:off x="1507585" y="1239894"/>
            <a:ext cx="9580728" cy="4654544"/>
          </a:xfrm>
          <a:prstGeom prst="rect">
            <a:avLst/>
          </a:prstGeom>
        </p:spPr>
        <p:txBody>
          <a:bodyPr wrap="square">
            <a:spAutoFit/>
          </a:bodyPr>
          <a:lstStyle/>
          <a:p>
            <a:pPr>
              <a:lnSpc>
                <a:spcPct val="150000"/>
              </a:lnSpc>
            </a:pPr>
            <a:r>
              <a:rPr lang="en-US" altLang="zh-CN" sz="2000" b="1" dirty="0">
                <a:latin typeface="Microsoft YaHei" panose="020B0503020204020204" pitchFamily="34" charset="-122"/>
                <a:ea typeface="Microsoft YaHei" panose="020B0503020204020204" pitchFamily="34" charset="-122"/>
                <a:cs typeface="Times New Roman" pitchFamily="18" charset="0"/>
              </a:rPr>
              <a:t>6.</a:t>
            </a:r>
            <a:r>
              <a:rPr lang="zh-CN" altLang="en-US" sz="2000" b="1" dirty="0">
                <a:latin typeface="Microsoft YaHei" panose="020B0503020204020204" pitchFamily="34" charset="-122"/>
                <a:ea typeface="Microsoft YaHei" panose="020B0503020204020204" pitchFamily="34" charset="-122"/>
                <a:cs typeface="Times New Roman" pitchFamily="18" charset="0"/>
              </a:rPr>
              <a:t> </a:t>
            </a:r>
            <a:r>
              <a:rPr lang="en-US" altLang="zh-CN" sz="2000" b="1" dirty="0">
                <a:latin typeface="Microsoft YaHei" panose="020B0503020204020204" pitchFamily="34" charset="-122"/>
                <a:ea typeface="Microsoft YaHei" panose="020B0503020204020204" pitchFamily="34" charset="-122"/>
                <a:cs typeface="Times New Roman" pitchFamily="18" charset="0"/>
              </a:rPr>
              <a:t>Skills (Optional)</a:t>
            </a:r>
          </a:p>
          <a:p>
            <a:pPr>
              <a:lnSpc>
                <a:spcPct val="150000"/>
              </a:lnSpc>
              <a:buFont typeface="Wingdings" pitchFamily="2" charset="2"/>
              <a:buChar char="u"/>
            </a:pPr>
            <a:r>
              <a:rPr lang="en-US" altLang="zh-CN" sz="2000" dirty="0">
                <a:latin typeface="Microsoft YaHei" panose="020B0503020204020204" pitchFamily="34" charset="-122"/>
                <a:ea typeface="Microsoft YaHei" panose="020B0503020204020204" pitchFamily="34" charset="-122"/>
                <a:cs typeface="Times New Roman" pitchFamily="18" charset="0"/>
              </a:rPr>
              <a:t>Include any </a:t>
            </a:r>
            <a:r>
              <a:rPr lang="en-US" altLang="zh-CN" sz="2000" u="sng" dirty="0">
                <a:latin typeface="Microsoft YaHei" panose="020B0503020204020204" pitchFamily="34" charset="-122"/>
                <a:ea typeface="Microsoft YaHei" panose="020B0503020204020204" pitchFamily="34" charset="-122"/>
                <a:cs typeface="Times New Roman" pitchFamily="18" charset="0"/>
              </a:rPr>
              <a:t>computer systems </a:t>
            </a:r>
            <a:r>
              <a:rPr lang="en-US" altLang="zh-CN" sz="2000" dirty="0">
                <a:latin typeface="Microsoft YaHei" panose="020B0503020204020204" pitchFamily="34" charset="-122"/>
                <a:ea typeface="Microsoft YaHei" panose="020B0503020204020204" pitchFamily="34" charset="-122"/>
                <a:cs typeface="Times New Roman" pitchFamily="18" charset="0"/>
              </a:rPr>
              <a:t>with which you are proficient, particularly if they are related to the position for which you are applying.</a:t>
            </a:r>
          </a:p>
          <a:p>
            <a:pPr>
              <a:lnSpc>
                <a:spcPct val="150000"/>
              </a:lnSpc>
              <a:buFont typeface="Wingdings" pitchFamily="2" charset="2"/>
              <a:buChar char="u"/>
            </a:pPr>
            <a:r>
              <a:rPr lang="en-US" altLang="zh-CN" sz="2000" dirty="0">
                <a:latin typeface="Microsoft YaHei" panose="020B0503020204020204" pitchFamily="34" charset="-122"/>
                <a:ea typeface="Microsoft YaHei" panose="020B0503020204020204" pitchFamily="34" charset="-122"/>
                <a:cs typeface="Times New Roman" pitchFamily="18" charset="0"/>
              </a:rPr>
              <a:t>Include </a:t>
            </a:r>
            <a:r>
              <a:rPr lang="en-US" altLang="zh-CN" sz="2000" u="sng" dirty="0">
                <a:latin typeface="Microsoft YaHei" panose="020B0503020204020204" pitchFamily="34" charset="-122"/>
                <a:ea typeface="Microsoft YaHei" panose="020B0503020204020204" pitchFamily="34" charset="-122"/>
                <a:cs typeface="Times New Roman" pitchFamily="18" charset="0"/>
              </a:rPr>
              <a:t>foreign languages </a:t>
            </a:r>
            <a:r>
              <a:rPr lang="en-US" altLang="zh-CN" sz="2000" dirty="0">
                <a:latin typeface="Microsoft YaHei" panose="020B0503020204020204" pitchFamily="34" charset="-122"/>
                <a:ea typeface="Microsoft YaHei" panose="020B0503020204020204" pitchFamily="34" charset="-122"/>
                <a:cs typeface="Times New Roman" pitchFamily="18" charset="0"/>
              </a:rPr>
              <a:t>with which you are familiar; state both the language and your level of familiarity (beginning, intermediate, proficient, fluent).</a:t>
            </a:r>
          </a:p>
          <a:p>
            <a:pPr>
              <a:lnSpc>
                <a:spcPct val="150000"/>
              </a:lnSpc>
              <a:buFont typeface="Wingdings" pitchFamily="2" charset="2"/>
              <a:buChar char="u"/>
            </a:pPr>
            <a:r>
              <a:rPr lang="en-US" altLang="zh-CN" sz="2000" dirty="0">
                <a:latin typeface="Microsoft YaHei" panose="020B0503020204020204" pitchFamily="34" charset="-122"/>
                <a:ea typeface="Microsoft YaHei" panose="020B0503020204020204" pitchFamily="34" charset="-122"/>
                <a:cs typeface="Times New Roman" pitchFamily="18" charset="0"/>
              </a:rPr>
              <a:t>List </a:t>
            </a:r>
            <a:r>
              <a:rPr lang="en-US" altLang="zh-CN" sz="2000" u="sng" dirty="0">
                <a:latin typeface="Microsoft YaHei" panose="020B0503020204020204" pitchFamily="34" charset="-122"/>
                <a:ea typeface="Microsoft YaHei" panose="020B0503020204020204" pitchFamily="34" charset="-122"/>
                <a:cs typeface="Times New Roman" pitchFamily="18" charset="0"/>
              </a:rPr>
              <a:t>any other skills </a:t>
            </a:r>
            <a:r>
              <a:rPr lang="en-US" altLang="zh-CN" sz="2000" dirty="0">
                <a:latin typeface="Microsoft YaHei" panose="020B0503020204020204" pitchFamily="34" charset="-122"/>
                <a:ea typeface="Microsoft YaHei" panose="020B0503020204020204" pitchFamily="34" charset="-122"/>
                <a:cs typeface="Times New Roman" pitchFamily="18" charset="0"/>
              </a:rPr>
              <a:t>you have that relate to the job but are not included elsewhere in your resume.</a:t>
            </a:r>
          </a:p>
          <a:p>
            <a:pPr>
              <a:lnSpc>
                <a:spcPct val="150000"/>
              </a:lnSpc>
              <a:buFont typeface="Wingdings" pitchFamily="2" charset="2"/>
              <a:buChar char="u"/>
            </a:pPr>
            <a:r>
              <a:rPr lang="en-US" altLang="zh-CN" sz="2000" dirty="0">
                <a:latin typeface="Microsoft YaHei" panose="020B0503020204020204" pitchFamily="34" charset="-122"/>
                <a:ea typeface="Microsoft YaHei" panose="020B0503020204020204" pitchFamily="34" charset="-122"/>
                <a:cs typeface="Times New Roman" pitchFamily="18" charset="0"/>
              </a:rPr>
              <a:t>Volunteer Work (Optional)</a:t>
            </a:r>
          </a:p>
          <a:p>
            <a:pPr>
              <a:lnSpc>
                <a:spcPct val="150000"/>
              </a:lnSpc>
              <a:buFont typeface="Wingdings" pitchFamily="2" charset="2"/>
              <a:buChar char="u"/>
            </a:pPr>
            <a:r>
              <a:rPr lang="en-US" altLang="zh-CN" sz="2000" dirty="0">
                <a:latin typeface="Microsoft YaHei" panose="020B0503020204020204" pitchFamily="34" charset="-122"/>
                <a:ea typeface="Microsoft YaHei" panose="020B0503020204020204" pitchFamily="34" charset="-122"/>
                <a:cs typeface="Times New Roman" pitchFamily="18" charset="0"/>
              </a:rPr>
              <a:t>Hobbies and Interests (Optional)</a:t>
            </a:r>
          </a:p>
        </p:txBody>
      </p:sp>
      <p:sp>
        <p:nvSpPr>
          <p:cNvPr id="3" name="文本框 2">
            <a:extLst>
              <a:ext uri="{FF2B5EF4-FFF2-40B4-BE49-F238E27FC236}">
                <a16:creationId xmlns:a16="http://schemas.microsoft.com/office/drawing/2014/main" id="{1EEA446A-CBA2-994A-BFE3-5EA7D9970293}"/>
              </a:ext>
            </a:extLst>
          </p:cNvPr>
          <p:cNvSpPr txBox="1"/>
          <p:nvPr/>
        </p:nvSpPr>
        <p:spPr>
          <a:xfrm>
            <a:off x="4408684" y="239193"/>
            <a:ext cx="3374643"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Major</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Points</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p>
        </p:txBody>
      </p:sp>
      <p:sp>
        <p:nvSpPr>
          <p:cNvPr id="4" name="圆角矩形 3">
            <a:extLst>
              <a:ext uri="{FF2B5EF4-FFF2-40B4-BE49-F238E27FC236}">
                <a16:creationId xmlns:a16="http://schemas.microsoft.com/office/drawing/2014/main" id="{0597A370-9F10-FF4A-9E90-9DD315248EBB}"/>
              </a:ext>
            </a:extLst>
          </p:cNvPr>
          <p:cNvSpPr/>
          <p:nvPr/>
        </p:nvSpPr>
        <p:spPr>
          <a:xfrm flipV="1">
            <a:off x="5063173" y="908442"/>
            <a:ext cx="2103722" cy="4571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a:extLst>
              <a:ext uri="{FF2B5EF4-FFF2-40B4-BE49-F238E27FC236}">
                <a16:creationId xmlns:a16="http://schemas.microsoft.com/office/drawing/2014/main" id="{8BEE96B4-5363-8E46-AA1C-FC5E4CAC5DA5}"/>
              </a:ext>
            </a:extLst>
          </p:cNvPr>
          <p:cNvSpPr/>
          <p:nvPr/>
        </p:nvSpPr>
        <p:spPr>
          <a:xfrm flipH="1">
            <a:off x="10987314" y="5522973"/>
            <a:ext cx="1204686" cy="1335027"/>
          </a:xfrm>
          <a:prstGeom prst="rtTriangle">
            <a:avLst/>
          </a:prstGeom>
          <a:gradFill>
            <a:gsLst>
              <a:gs pos="0">
                <a:srgbClr val="92D050"/>
              </a:gs>
              <a:gs pos="100000">
                <a:srgbClr val="00B05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页脚占位符 3">
            <a:extLst>
              <a:ext uri="{FF2B5EF4-FFF2-40B4-BE49-F238E27FC236}">
                <a16:creationId xmlns:a16="http://schemas.microsoft.com/office/drawing/2014/main" id="{877CD8AF-20E8-EF48-83A4-F3D304C7DCE0}"/>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2230607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253726D-00F0-1943-A0B9-E8033C65C97A}"/>
              </a:ext>
            </a:extLst>
          </p:cNvPr>
          <p:cNvSpPr txBox="1"/>
          <p:nvPr/>
        </p:nvSpPr>
        <p:spPr>
          <a:xfrm>
            <a:off x="4408684" y="239193"/>
            <a:ext cx="3374643"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Major</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Points</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p>
        </p:txBody>
      </p:sp>
      <p:sp>
        <p:nvSpPr>
          <p:cNvPr id="3" name="圆角矩形 2">
            <a:extLst>
              <a:ext uri="{FF2B5EF4-FFF2-40B4-BE49-F238E27FC236}">
                <a16:creationId xmlns:a16="http://schemas.microsoft.com/office/drawing/2014/main" id="{6DA09651-EB60-324A-A9B1-2D5D87EE9FBC}"/>
              </a:ext>
            </a:extLst>
          </p:cNvPr>
          <p:cNvSpPr/>
          <p:nvPr/>
        </p:nvSpPr>
        <p:spPr>
          <a:xfrm flipV="1">
            <a:off x="5063173" y="908442"/>
            <a:ext cx="2103722" cy="4571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a:extLst>
              <a:ext uri="{FF2B5EF4-FFF2-40B4-BE49-F238E27FC236}">
                <a16:creationId xmlns:a16="http://schemas.microsoft.com/office/drawing/2014/main" id="{6D5C627E-E1EB-4C45-991E-2364CAC6FD5E}"/>
              </a:ext>
            </a:extLst>
          </p:cNvPr>
          <p:cNvSpPr/>
          <p:nvPr/>
        </p:nvSpPr>
        <p:spPr>
          <a:xfrm>
            <a:off x="2209497" y="1384662"/>
            <a:ext cx="7466518" cy="946983"/>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bg1"/>
                </a:solidFill>
                <a:latin typeface="微软雅黑 Light" panose="020B0502040204020203" pitchFamily="34" charset="-122"/>
                <a:ea typeface="微软雅黑 Light" panose="020B0502040204020203" pitchFamily="34" charset="-122"/>
              </a:rPr>
              <a:t>3.</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Differences</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between the</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Chronological</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Résumé</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and</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the Skills Résumé</a:t>
            </a:r>
            <a:r>
              <a:rPr lang="zh-CN" altLang="en-US" sz="2400" b="1" dirty="0">
                <a:solidFill>
                  <a:schemeClr val="bg1"/>
                </a:solidFill>
                <a:latin typeface="微软雅黑 Light" panose="020B0502040204020203" pitchFamily="34" charset="-122"/>
                <a:ea typeface="微软雅黑 Light" panose="020B0502040204020203" pitchFamily="34" charset="-122"/>
              </a:rPr>
              <a:t> </a:t>
            </a:r>
          </a:p>
        </p:txBody>
      </p:sp>
      <p:sp>
        <p:nvSpPr>
          <p:cNvPr id="5" name="圆角矩形 4">
            <a:extLst>
              <a:ext uri="{FF2B5EF4-FFF2-40B4-BE49-F238E27FC236}">
                <a16:creationId xmlns:a16="http://schemas.microsoft.com/office/drawing/2014/main" id="{49D0536C-C1D5-B541-8082-43F1C074F62C}"/>
              </a:ext>
            </a:extLst>
          </p:cNvPr>
          <p:cNvSpPr/>
          <p:nvPr/>
        </p:nvSpPr>
        <p:spPr>
          <a:xfrm>
            <a:off x="2209497" y="3253219"/>
            <a:ext cx="7466518" cy="946983"/>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bg1"/>
                </a:solidFill>
                <a:latin typeface="微软雅黑 Light" panose="020B0502040204020203" pitchFamily="34" charset="-122"/>
                <a:ea typeface="微软雅黑 Light" panose="020B0502040204020203" pitchFamily="34" charset="-122"/>
              </a:rPr>
              <a:t>4.</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Drafting</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a</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Cover</a:t>
            </a:r>
            <a:r>
              <a:rPr lang="zh-CN" altLang="en-US" sz="2400" b="1" dirty="0">
                <a:solidFill>
                  <a:schemeClr val="bg1"/>
                </a:solidFill>
                <a:latin typeface="微软雅黑 Light" panose="020B0502040204020203" pitchFamily="34" charset="-122"/>
                <a:ea typeface="微软雅黑 Light" panose="020B0502040204020203" pitchFamily="34" charset="-122"/>
              </a:rPr>
              <a:t> </a:t>
            </a:r>
            <a:r>
              <a:rPr lang="en-US" altLang="zh-CN" sz="2400" b="1" dirty="0">
                <a:solidFill>
                  <a:schemeClr val="bg1"/>
                </a:solidFill>
                <a:latin typeface="微软雅黑 Light" panose="020B0502040204020203" pitchFamily="34" charset="-122"/>
                <a:ea typeface="微软雅黑 Light" panose="020B0502040204020203" pitchFamily="34" charset="-122"/>
              </a:rPr>
              <a:t>Letter</a:t>
            </a:r>
            <a:endParaRPr lang="zh-CN" altLang="en-US" sz="2400" b="1" dirty="0">
              <a:solidFill>
                <a:schemeClr val="bg1"/>
              </a:solidFill>
              <a:latin typeface="微软雅黑 Light" panose="020B0502040204020203" pitchFamily="34" charset="-122"/>
              <a:ea typeface="微软雅黑 Light" panose="020B0502040204020203" pitchFamily="34" charset="-122"/>
            </a:endParaRPr>
          </a:p>
        </p:txBody>
      </p:sp>
      <p:sp>
        <p:nvSpPr>
          <p:cNvPr id="6" name="矩形 5">
            <a:extLst>
              <a:ext uri="{FF2B5EF4-FFF2-40B4-BE49-F238E27FC236}">
                <a16:creationId xmlns:a16="http://schemas.microsoft.com/office/drawing/2014/main" id="{0788F136-691B-4046-8739-AE1D1E5D5B26}"/>
              </a:ext>
            </a:extLst>
          </p:cNvPr>
          <p:cNvSpPr/>
          <p:nvPr/>
        </p:nvSpPr>
        <p:spPr>
          <a:xfrm>
            <a:off x="2209497" y="4450634"/>
            <a:ext cx="8775509" cy="2308324"/>
          </a:xfrm>
          <a:prstGeom prst="rect">
            <a:avLst/>
          </a:prstGeom>
        </p:spPr>
        <p:txBody>
          <a:bodyPr wrap="square">
            <a:spAutoFit/>
          </a:bodyPr>
          <a:lstStyle/>
          <a:p>
            <a:r>
              <a:rPr lang="en-US" altLang="zh-CN" sz="2400" b="1" dirty="0">
                <a:latin typeface="Microsoft YaHei" panose="020B0503020204020204" pitchFamily="34" charset="-122"/>
                <a:ea typeface="Microsoft YaHei" panose="020B0503020204020204" pitchFamily="34" charset="-122"/>
                <a:cs typeface="Times New Roman" pitchFamily="18" charset="0"/>
              </a:rPr>
              <a:t>Common purpose</a:t>
            </a:r>
            <a:r>
              <a:rPr lang="en-US" altLang="zh-CN" sz="2400" dirty="0">
                <a:latin typeface="Microsoft YaHei" panose="020B0503020204020204" pitchFamily="34" charset="-122"/>
                <a:ea typeface="Microsoft YaHei" panose="020B0503020204020204" pitchFamily="34" charset="-122"/>
                <a:cs typeface="Times New Roman" pitchFamily="18" charset="0"/>
              </a:rPr>
              <a:t>: proving that you have the right skills to excel at the job for which you are applying</a:t>
            </a:r>
            <a:r>
              <a:rPr lang="zh-CN" altLang="en-US" sz="2400" dirty="0">
                <a:latin typeface="Microsoft YaHei" panose="020B0503020204020204" pitchFamily="34" charset="-122"/>
                <a:ea typeface="Microsoft YaHei" panose="020B0503020204020204" pitchFamily="34" charset="-122"/>
                <a:cs typeface="Times New Roman" pitchFamily="18" charset="0"/>
              </a:rPr>
              <a:t> </a:t>
            </a:r>
            <a:r>
              <a:rPr lang="en-US" altLang="zh-CN" sz="2400" dirty="0">
                <a:latin typeface="Microsoft YaHei" panose="020B0503020204020204" pitchFamily="34" charset="-122"/>
                <a:ea typeface="Microsoft YaHei" panose="020B0503020204020204" pitchFamily="34" charset="-122"/>
                <a:cs typeface="Times New Roman" pitchFamily="18" charset="0"/>
              </a:rPr>
              <a:t>(Making</a:t>
            </a:r>
            <a:r>
              <a:rPr lang="zh-CN" altLang="en-US" sz="2400" dirty="0">
                <a:latin typeface="Microsoft YaHei" panose="020B0503020204020204" pitchFamily="34" charset="-122"/>
                <a:ea typeface="Microsoft YaHei" panose="020B0503020204020204" pitchFamily="34" charset="-122"/>
                <a:cs typeface="Times New Roman" pitchFamily="18" charset="0"/>
              </a:rPr>
              <a:t> </a:t>
            </a:r>
            <a:r>
              <a:rPr lang="en-US" altLang="zh-CN" sz="2400" dirty="0">
                <a:latin typeface="Microsoft YaHei" panose="020B0503020204020204" pitchFamily="34" charset="-122"/>
                <a:ea typeface="Microsoft YaHei" panose="020B0503020204020204" pitchFamily="34" charset="-122"/>
                <a:cs typeface="Times New Roman" pitchFamily="18" charset="0"/>
              </a:rPr>
              <a:t>a</a:t>
            </a:r>
            <a:r>
              <a:rPr lang="zh-CN" altLang="en-US" sz="2400" dirty="0">
                <a:latin typeface="Microsoft YaHei" panose="020B0503020204020204" pitchFamily="34" charset="-122"/>
                <a:ea typeface="Microsoft YaHei" panose="020B0503020204020204" pitchFamily="34" charset="-122"/>
                <a:cs typeface="Times New Roman" pitchFamily="18" charset="0"/>
              </a:rPr>
              <a:t> </a:t>
            </a:r>
            <a:r>
              <a:rPr lang="en-US" altLang="zh-CN" sz="2400" dirty="0">
                <a:latin typeface="Microsoft YaHei" panose="020B0503020204020204" pitchFamily="34" charset="-122"/>
                <a:ea typeface="Microsoft YaHei" panose="020B0503020204020204" pitchFamily="34" charset="-122"/>
                <a:cs typeface="Times New Roman" pitchFamily="18" charset="0"/>
              </a:rPr>
              <a:t>match</a:t>
            </a:r>
            <a:r>
              <a:rPr lang="zh-CN" altLang="en-US" sz="2400" dirty="0">
                <a:latin typeface="Microsoft YaHei" panose="020B0503020204020204" pitchFamily="34" charset="-122"/>
                <a:ea typeface="Microsoft YaHei" panose="020B0503020204020204" pitchFamily="34" charset="-122"/>
                <a:cs typeface="Times New Roman" pitchFamily="18" charset="0"/>
              </a:rPr>
              <a:t> </a:t>
            </a:r>
            <a:r>
              <a:rPr lang="en-US" altLang="zh-CN" sz="2400" dirty="0">
                <a:latin typeface="Microsoft YaHei" panose="020B0503020204020204" pitchFamily="34" charset="-122"/>
                <a:ea typeface="Microsoft YaHei" panose="020B0503020204020204" pitchFamily="34" charset="-122"/>
                <a:cs typeface="Times New Roman" pitchFamily="18" charset="0"/>
              </a:rPr>
              <a:t>for</a:t>
            </a:r>
            <a:r>
              <a:rPr lang="zh-CN" altLang="en-US" sz="2400" dirty="0">
                <a:latin typeface="Microsoft YaHei" panose="020B0503020204020204" pitchFamily="34" charset="-122"/>
                <a:ea typeface="Microsoft YaHei" panose="020B0503020204020204" pitchFamily="34" charset="-122"/>
                <a:cs typeface="Times New Roman" pitchFamily="18" charset="0"/>
              </a:rPr>
              <a:t> </a:t>
            </a:r>
            <a:r>
              <a:rPr lang="en-US" altLang="zh-CN" sz="2400" dirty="0">
                <a:latin typeface="Microsoft YaHei" panose="020B0503020204020204" pitchFamily="34" charset="-122"/>
                <a:ea typeface="Microsoft YaHei" panose="020B0503020204020204" pitchFamily="34" charset="-122"/>
                <a:cs typeface="Times New Roman" pitchFamily="18" charset="0"/>
              </a:rPr>
              <a:t>the</a:t>
            </a:r>
            <a:r>
              <a:rPr lang="zh-CN" altLang="en-US" sz="2400" dirty="0">
                <a:latin typeface="Microsoft YaHei" panose="020B0503020204020204" pitchFamily="34" charset="-122"/>
                <a:ea typeface="Microsoft YaHei" panose="020B0503020204020204" pitchFamily="34" charset="-122"/>
                <a:cs typeface="Times New Roman" pitchFamily="18" charset="0"/>
              </a:rPr>
              <a:t> </a:t>
            </a:r>
            <a:r>
              <a:rPr lang="en-US" altLang="zh-CN" sz="2400" dirty="0">
                <a:latin typeface="Microsoft YaHei" panose="020B0503020204020204" pitchFamily="34" charset="-122"/>
                <a:ea typeface="Microsoft YaHei" panose="020B0503020204020204" pitchFamily="34" charset="-122"/>
                <a:cs typeface="Times New Roman" pitchFamily="18" charset="0"/>
              </a:rPr>
              <a:t>job</a:t>
            </a:r>
            <a:r>
              <a:rPr lang="zh-CN" altLang="en-US" sz="2400" dirty="0">
                <a:latin typeface="Microsoft YaHei" panose="020B0503020204020204" pitchFamily="34" charset="-122"/>
                <a:ea typeface="Microsoft YaHei" panose="020B0503020204020204" pitchFamily="34" charset="-122"/>
                <a:cs typeface="Times New Roman" pitchFamily="18" charset="0"/>
              </a:rPr>
              <a:t> </a:t>
            </a:r>
            <a:r>
              <a:rPr lang="en-US" altLang="zh-CN" sz="2400" dirty="0">
                <a:latin typeface="Microsoft YaHei" panose="020B0503020204020204" pitchFamily="34" charset="-122"/>
                <a:ea typeface="Microsoft YaHei" panose="020B0503020204020204" pitchFamily="34" charset="-122"/>
                <a:cs typeface="Times New Roman" pitchFamily="18" charset="0"/>
              </a:rPr>
              <a:t>description</a:t>
            </a:r>
            <a:r>
              <a:rPr lang="zh-CN" altLang="en-US" sz="2400" dirty="0">
                <a:latin typeface="Microsoft YaHei" panose="020B0503020204020204" pitchFamily="34" charset="-122"/>
                <a:ea typeface="Microsoft YaHei" panose="020B0503020204020204" pitchFamily="34" charset="-122"/>
                <a:cs typeface="Times New Roman" pitchFamily="18" charset="0"/>
              </a:rPr>
              <a:t> </a:t>
            </a:r>
            <a:r>
              <a:rPr lang="en-US" altLang="zh-CN" sz="2400" dirty="0">
                <a:latin typeface="Microsoft YaHei" panose="020B0503020204020204" pitchFamily="34" charset="-122"/>
                <a:ea typeface="Microsoft YaHei" panose="020B0503020204020204" pitchFamily="34" charset="-122"/>
                <a:cs typeface="Times New Roman" pitchFamily="18" charset="0"/>
              </a:rPr>
              <a:t>in</a:t>
            </a:r>
            <a:r>
              <a:rPr lang="zh-CN" altLang="en-US" sz="2400" dirty="0">
                <a:latin typeface="Microsoft YaHei" panose="020B0503020204020204" pitchFamily="34" charset="-122"/>
                <a:ea typeface="Microsoft YaHei" panose="020B0503020204020204" pitchFamily="34" charset="-122"/>
                <a:cs typeface="Times New Roman" pitchFamily="18" charset="0"/>
              </a:rPr>
              <a:t> </a:t>
            </a:r>
            <a:r>
              <a:rPr lang="en-US" altLang="zh-CN" sz="2400" dirty="0">
                <a:latin typeface="Microsoft YaHei" panose="020B0503020204020204" pitchFamily="34" charset="-122"/>
                <a:ea typeface="Microsoft YaHei" panose="020B0503020204020204" pitchFamily="34" charset="-122"/>
                <a:cs typeface="Times New Roman" pitchFamily="18" charset="0"/>
              </a:rPr>
              <a:t>your</a:t>
            </a:r>
            <a:r>
              <a:rPr lang="zh-CN" altLang="en-US" sz="2400" dirty="0">
                <a:latin typeface="Microsoft YaHei" panose="020B0503020204020204" pitchFamily="34" charset="-122"/>
                <a:ea typeface="Microsoft YaHei" panose="020B0503020204020204" pitchFamily="34" charset="-122"/>
                <a:cs typeface="Times New Roman" pitchFamily="18" charset="0"/>
              </a:rPr>
              <a:t> </a:t>
            </a:r>
            <a:r>
              <a:rPr lang="en-US" altLang="zh-CN" sz="2400" dirty="0">
                <a:latin typeface="Microsoft YaHei" panose="020B0503020204020204" pitchFamily="34" charset="-122"/>
                <a:ea typeface="Microsoft YaHei" panose="020B0503020204020204" pitchFamily="34" charset="-122"/>
                <a:cs typeface="Times New Roman" pitchFamily="18" charset="0"/>
              </a:rPr>
              <a:t>r</a:t>
            </a:r>
            <a:r>
              <a:rPr lang="en-US" altLang="zh-CN" sz="2400" b="1" dirty="0">
                <a:latin typeface="微软雅黑 Light" panose="020B0502040204020203" pitchFamily="34" charset="-122"/>
                <a:ea typeface="微软雅黑 Light" panose="020B0502040204020203" pitchFamily="34" charset="-122"/>
              </a:rPr>
              <a:t>é</a:t>
            </a:r>
            <a:r>
              <a:rPr lang="en-US" altLang="zh-CN" sz="2400" dirty="0">
                <a:latin typeface="Microsoft YaHei" panose="020B0503020204020204" pitchFamily="34" charset="-122"/>
                <a:ea typeface="Microsoft YaHei" panose="020B0503020204020204" pitchFamily="34" charset="-122"/>
                <a:cs typeface="Times New Roman" pitchFamily="18" charset="0"/>
              </a:rPr>
              <a:t>sum</a:t>
            </a:r>
            <a:r>
              <a:rPr lang="en-US" altLang="zh-CN" sz="2400" b="1" dirty="0">
                <a:latin typeface="微软雅黑 Light" panose="020B0502040204020203" pitchFamily="34" charset="-122"/>
                <a:ea typeface="微软雅黑 Light" panose="020B0502040204020203" pitchFamily="34" charset="-122"/>
              </a:rPr>
              <a:t>é</a:t>
            </a:r>
            <a:r>
              <a:rPr lang="en-US" altLang="zh-CN" sz="2400" dirty="0">
                <a:latin typeface="Microsoft YaHei" panose="020B0503020204020204" pitchFamily="34" charset="-122"/>
                <a:ea typeface="Microsoft YaHei" panose="020B0503020204020204" pitchFamily="34" charset="-122"/>
                <a:cs typeface="Times New Roman" pitchFamily="18" charset="0"/>
              </a:rPr>
              <a:t>)</a:t>
            </a:r>
          </a:p>
          <a:p>
            <a:r>
              <a:rPr lang="en-US" altLang="zh-CN" sz="2400" b="1" dirty="0">
                <a:latin typeface="Microsoft YaHei" panose="020B0503020204020204" pitchFamily="34" charset="-122"/>
                <a:ea typeface="Microsoft YaHei" panose="020B0503020204020204" pitchFamily="34" charset="-122"/>
                <a:cs typeface="Times New Roman" pitchFamily="18" charset="0"/>
              </a:rPr>
              <a:t>Definition</a:t>
            </a:r>
          </a:p>
          <a:p>
            <a:r>
              <a:rPr lang="en-US" altLang="zh-CN" sz="2400" b="1" dirty="0">
                <a:latin typeface="Microsoft YaHei" panose="020B0503020204020204" pitchFamily="34" charset="-122"/>
                <a:ea typeface="Microsoft YaHei" panose="020B0503020204020204" pitchFamily="34" charset="-122"/>
                <a:cs typeface="Times New Roman" pitchFamily="18" charset="0"/>
              </a:rPr>
              <a:t>Structure</a:t>
            </a:r>
          </a:p>
          <a:p>
            <a:r>
              <a:rPr lang="en-US" altLang="zh-CN" sz="2400" b="1" dirty="0">
                <a:latin typeface="Microsoft YaHei" panose="020B0503020204020204" pitchFamily="34" charset="-122"/>
                <a:ea typeface="Microsoft YaHei" panose="020B0503020204020204" pitchFamily="34" charset="-122"/>
                <a:cs typeface="Times New Roman" pitchFamily="18" charset="0"/>
              </a:rPr>
              <a:t>Contents</a:t>
            </a:r>
            <a:endParaRPr lang="zh-CN" altLang="en-US" sz="2400" b="1" dirty="0">
              <a:latin typeface="Microsoft YaHei" panose="020B0503020204020204" pitchFamily="34" charset="-122"/>
              <a:ea typeface="Microsoft YaHei" panose="020B0503020204020204" pitchFamily="34" charset="-122"/>
              <a:cs typeface="Times New Roman" pitchFamily="18" charset="0"/>
            </a:endParaRPr>
          </a:p>
        </p:txBody>
      </p:sp>
      <p:sp>
        <p:nvSpPr>
          <p:cNvPr id="7" name="直角三角形 6">
            <a:extLst>
              <a:ext uri="{FF2B5EF4-FFF2-40B4-BE49-F238E27FC236}">
                <a16:creationId xmlns:a16="http://schemas.microsoft.com/office/drawing/2014/main" id="{CD695B31-3D83-D543-AD16-955C4EB0109D}"/>
              </a:ext>
            </a:extLst>
          </p:cNvPr>
          <p:cNvSpPr/>
          <p:nvPr/>
        </p:nvSpPr>
        <p:spPr>
          <a:xfrm flipH="1">
            <a:off x="10987314" y="5522973"/>
            <a:ext cx="1204686" cy="1335027"/>
          </a:xfrm>
          <a:prstGeom prst="rtTriangle">
            <a:avLst/>
          </a:prstGeom>
          <a:gradFill>
            <a:gsLst>
              <a:gs pos="0">
                <a:srgbClr val="92D050"/>
              </a:gs>
              <a:gs pos="100000">
                <a:srgbClr val="00B05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页脚占位符 3">
            <a:extLst>
              <a:ext uri="{FF2B5EF4-FFF2-40B4-BE49-F238E27FC236}">
                <a16:creationId xmlns:a16="http://schemas.microsoft.com/office/drawing/2014/main" id="{DC5498E9-D828-3340-A83C-8C4DB60863F4}"/>
              </a:ext>
            </a:extLst>
          </p:cNvPr>
          <p:cNvSpPr txBox="1">
            <a:spLocks/>
          </p:cNvSpPr>
          <p:nvPr/>
        </p:nvSpPr>
        <p:spPr>
          <a:xfrm>
            <a:off x="5606312"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2439786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34467" y="239193"/>
            <a:ext cx="6429517"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Cultural</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and</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Ethical</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Notes</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p>
        </p:txBody>
      </p:sp>
      <p:sp>
        <p:nvSpPr>
          <p:cNvPr id="4" name="圆角矩形 3"/>
          <p:cNvSpPr/>
          <p:nvPr/>
        </p:nvSpPr>
        <p:spPr>
          <a:xfrm>
            <a:off x="4440453" y="885524"/>
            <a:ext cx="3486465" cy="4571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802847" y="3597255"/>
            <a:ext cx="464459" cy="464459"/>
            <a:chOff x="802847" y="4337481"/>
            <a:chExt cx="464459" cy="464459"/>
          </a:xfrm>
        </p:grpSpPr>
        <p:sp>
          <p:nvSpPr>
            <p:cNvPr id="18" name="椭圆 17"/>
            <p:cNvSpPr/>
            <p:nvPr/>
          </p:nvSpPr>
          <p:spPr>
            <a:xfrm>
              <a:off x="802847" y="4337481"/>
              <a:ext cx="464459" cy="46445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flipH="1">
              <a:off x="926219" y="4445669"/>
              <a:ext cx="171061" cy="264688"/>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1" name="组合 20"/>
          <p:cNvGrpSpPr/>
          <p:nvPr/>
        </p:nvGrpSpPr>
        <p:grpSpPr>
          <a:xfrm flipH="1">
            <a:off x="10924695" y="3597255"/>
            <a:ext cx="464459" cy="464459"/>
            <a:chOff x="802847" y="4337481"/>
            <a:chExt cx="464459" cy="464459"/>
          </a:xfrm>
        </p:grpSpPr>
        <p:sp>
          <p:nvSpPr>
            <p:cNvPr id="22" name="椭圆 21"/>
            <p:cNvSpPr/>
            <p:nvPr/>
          </p:nvSpPr>
          <p:spPr>
            <a:xfrm>
              <a:off x="802847" y="4337481"/>
              <a:ext cx="464459" cy="46445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燕尾形 22"/>
            <p:cNvSpPr/>
            <p:nvPr/>
          </p:nvSpPr>
          <p:spPr>
            <a:xfrm flipH="1">
              <a:off x="926219" y="4445669"/>
              <a:ext cx="171061" cy="264688"/>
            </a:xfrm>
            <a:prstGeom prst="chevr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文本框 1">
            <a:extLst>
              <a:ext uri="{FF2B5EF4-FFF2-40B4-BE49-F238E27FC236}">
                <a16:creationId xmlns:a16="http://schemas.microsoft.com/office/drawing/2014/main" id="{EE9BA313-37F9-3F47-B93D-0C00A1FBACC5}"/>
              </a:ext>
            </a:extLst>
          </p:cNvPr>
          <p:cNvSpPr txBox="1"/>
          <p:nvPr/>
        </p:nvSpPr>
        <p:spPr>
          <a:xfrm>
            <a:off x="2361035" y="2917516"/>
            <a:ext cx="7469944" cy="584775"/>
          </a:xfrm>
          <a:prstGeom prst="rect">
            <a:avLst/>
          </a:prstGeom>
          <a:noFill/>
        </p:spPr>
        <p:txBody>
          <a:bodyPr wrap="square" rtlCol="0">
            <a:spAutoFit/>
          </a:bodyPr>
          <a:lstStyle/>
          <a:p>
            <a:r>
              <a:rPr lang="en-US" altLang="zh-CN" sz="3200" dirty="0"/>
              <a:t>Writing Honest Job-application Materials</a:t>
            </a:r>
            <a:endParaRPr kumimoji="1" lang="zh-CN" altLang="en-US" sz="3200" dirty="0"/>
          </a:p>
        </p:txBody>
      </p:sp>
      <p:sp>
        <p:nvSpPr>
          <p:cNvPr id="25" name="文本框 24">
            <a:extLst>
              <a:ext uri="{FF2B5EF4-FFF2-40B4-BE49-F238E27FC236}">
                <a16:creationId xmlns:a16="http://schemas.microsoft.com/office/drawing/2014/main" id="{0E676F90-6455-F747-9092-D0761243AC1C}"/>
              </a:ext>
            </a:extLst>
          </p:cNvPr>
          <p:cNvSpPr txBox="1"/>
          <p:nvPr/>
        </p:nvSpPr>
        <p:spPr>
          <a:xfrm>
            <a:off x="3275902" y="4300105"/>
            <a:ext cx="5837158" cy="584775"/>
          </a:xfrm>
          <a:prstGeom prst="rect">
            <a:avLst/>
          </a:prstGeom>
          <a:noFill/>
        </p:spPr>
        <p:txBody>
          <a:bodyPr wrap="square" rtlCol="0">
            <a:spAutoFit/>
          </a:bodyPr>
          <a:lstStyle/>
          <a:p>
            <a:r>
              <a:rPr lang="en-US" altLang="zh-CN" sz="3200" dirty="0"/>
              <a:t>Misconducts</a:t>
            </a:r>
            <a:r>
              <a:rPr lang="zh-CN" altLang="en-US" sz="3200" dirty="0"/>
              <a:t> </a:t>
            </a:r>
            <a:r>
              <a:rPr lang="en-US" altLang="zh-CN" sz="3200" dirty="0"/>
              <a:t>and</a:t>
            </a:r>
            <a:r>
              <a:rPr lang="zh-CN" altLang="en-US" sz="3200" dirty="0"/>
              <a:t> </a:t>
            </a:r>
            <a:r>
              <a:rPr lang="en-US" altLang="zh-CN" sz="3200" dirty="0"/>
              <a:t>Consequences</a:t>
            </a:r>
            <a:r>
              <a:rPr lang="zh-CN" altLang="en-US" sz="3200" dirty="0"/>
              <a:t> </a:t>
            </a:r>
            <a:endParaRPr kumimoji="1" lang="zh-CN" altLang="en-US" sz="3200" dirty="0"/>
          </a:p>
        </p:txBody>
      </p:sp>
      <p:sp>
        <p:nvSpPr>
          <p:cNvPr id="26" name="文本框 25">
            <a:extLst>
              <a:ext uri="{FF2B5EF4-FFF2-40B4-BE49-F238E27FC236}">
                <a16:creationId xmlns:a16="http://schemas.microsoft.com/office/drawing/2014/main" id="{C05D15F2-CC1D-0D4E-9E09-54E72CB72F0F}"/>
              </a:ext>
            </a:extLst>
          </p:cNvPr>
          <p:cNvSpPr txBox="1"/>
          <p:nvPr/>
        </p:nvSpPr>
        <p:spPr>
          <a:xfrm>
            <a:off x="3275902" y="1553724"/>
            <a:ext cx="5640210" cy="584775"/>
          </a:xfrm>
          <a:prstGeom prst="rect">
            <a:avLst/>
          </a:prstGeom>
          <a:noFill/>
        </p:spPr>
        <p:txBody>
          <a:bodyPr wrap="square" rtlCol="0">
            <a:spAutoFit/>
          </a:bodyPr>
          <a:lstStyle/>
          <a:p>
            <a:r>
              <a:rPr lang="en-US" altLang="zh-CN" sz="3200" dirty="0"/>
              <a:t>Understanding</a:t>
            </a:r>
            <a:r>
              <a:rPr lang="zh-CN" altLang="en-US" sz="3200" dirty="0"/>
              <a:t> </a:t>
            </a:r>
            <a:r>
              <a:rPr lang="en-US" altLang="zh-CN" sz="3200" dirty="0"/>
              <a:t>of</a:t>
            </a:r>
            <a:r>
              <a:rPr lang="zh-CN" altLang="en-US" sz="3200" dirty="0"/>
              <a:t> </a:t>
            </a:r>
            <a:r>
              <a:rPr lang="en-US" altLang="zh-CN" sz="3200" dirty="0"/>
              <a:t>Honesty</a:t>
            </a:r>
            <a:endParaRPr kumimoji="1" lang="zh-CN" altLang="en-US" sz="3200" dirty="0"/>
          </a:p>
        </p:txBody>
      </p:sp>
      <p:pic>
        <p:nvPicPr>
          <p:cNvPr id="6" name="图片 5">
            <a:extLst>
              <a:ext uri="{FF2B5EF4-FFF2-40B4-BE49-F238E27FC236}">
                <a16:creationId xmlns:a16="http://schemas.microsoft.com/office/drawing/2014/main" id="{E349DBEE-7809-BF45-B745-07863B78C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9" y="0"/>
            <a:ext cx="2857500" cy="2806700"/>
          </a:xfrm>
          <a:prstGeom prst="rect">
            <a:avLst/>
          </a:prstGeom>
        </p:spPr>
      </p:pic>
      <p:sp>
        <p:nvSpPr>
          <p:cNvPr id="15" name="直角三角形 14">
            <a:extLst>
              <a:ext uri="{FF2B5EF4-FFF2-40B4-BE49-F238E27FC236}">
                <a16:creationId xmlns:a16="http://schemas.microsoft.com/office/drawing/2014/main" id="{6D4A5E88-3251-FC4A-BF48-B4C2AC167DB5}"/>
              </a:ext>
            </a:extLst>
          </p:cNvPr>
          <p:cNvSpPr/>
          <p:nvPr/>
        </p:nvSpPr>
        <p:spPr>
          <a:xfrm flipH="1">
            <a:off x="10987314" y="5522973"/>
            <a:ext cx="1204686" cy="1335027"/>
          </a:xfrm>
          <a:prstGeom prst="rtTriangle">
            <a:avLst/>
          </a:prstGeom>
          <a:gradFill>
            <a:gsLst>
              <a:gs pos="0">
                <a:srgbClr val="92D050"/>
              </a:gs>
              <a:gs pos="100000">
                <a:srgbClr val="00B05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页脚占位符 3">
            <a:extLst>
              <a:ext uri="{FF2B5EF4-FFF2-40B4-BE49-F238E27FC236}">
                <a16:creationId xmlns:a16="http://schemas.microsoft.com/office/drawing/2014/main" id="{B828D6D4-EF35-2046-8735-0643863174BF}"/>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2273265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E7FBE242-1C6E-F741-8C9E-6E1FE2574B2A}"/>
              </a:ext>
            </a:extLst>
          </p:cNvPr>
          <p:cNvSpPr txBox="1">
            <a:spLocks/>
          </p:cNvSpPr>
          <p:nvPr/>
        </p:nvSpPr>
        <p:spPr>
          <a:xfrm>
            <a:off x="604373" y="981482"/>
            <a:ext cx="5239971" cy="5428305"/>
          </a:xfrm>
          <a:prstGeom prst="rect">
            <a:avLst/>
          </a:prstGeom>
          <a:ln w="12700">
            <a:solidFill>
              <a:srgbClr val="00B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1800" dirty="0"/>
          </a:p>
          <a:p>
            <a:r>
              <a:rPr lang="zh-CN" altLang="en-US" sz="2000" dirty="0"/>
              <a:t>Does the résumé have a professional appearance, with generous margins, a balanced layout, adequate white space, and effective indentation?</a:t>
            </a:r>
          </a:p>
          <a:p>
            <a:r>
              <a:rPr lang="zh-CN" altLang="en-US" sz="2000" dirty="0"/>
              <a:t>Is the résumé honest?</a:t>
            </a:r>
          </a:p>
          <a:p>
            <a:r>
              <a:rPr lang="zh-CN" altLang="en-US" sz="2000" dirty="0"/>
              <a:t>Does the identifying information contain your name, address(es), phone number(s), and e-mail address(es)? </a:t>
            </a:r>
          </a:p>
          <a:p>
            <a:r>
              <a:rPr lang="zh-CN" altLang="en-US" sz="2000" dirty="0"/>
              <a:t>Does the résumé include a clear statement of your job objectives or a summary of your qualifications?</a:t>
            </a:r>
          </a:p>
          <a:p>
            <a:r>
              <a:rPr lang="zh-CN" altLang="en-US" sz="2000" dirty="0"/>
              <a:t>Does the education section include your degree, your institution and its location, and your (anticipated) date of graduation, as well as any other information that will help a reader appreciate your qualifications? </a:t>
            </a:r>
            <a:r>
              <a:rPr lang="zh-CN" altLang="en-US" sz="1800" dirty="0"/>
              <a:t> </a:t>
            </a:r>
          </a:p>
        </p:txBody>
      </p:sp>
      <p:sp>
        <p:nvSpPr>
          <p:cNvPr id="3" name="内容占位符 2">
            <a:extLst>
              <a:ext uri="{FF2B5EF4-FFF2-40B4-BE49-F238E27FC236}">
                <a16:creationId xmlns:a16="http://schemas.microsoft.com/office/drawing/2014/main" id="{9E975F36-796D-194A-91CB-1369B7221096}"/>
              </a:ext>
            </a:extLst>
          </p:cNvPr>
          <p:cNvSpPr txBox="1">
            <a:spLocks/>
          </p:cNvSpPr>
          <p:nvPr/>
        </p:nvSpPr>
        <p:spPr>
          <a:xfrm>
            <a:off x="5844344" y="989623"/>
            <a:ext cx="5805789" cy="5420164"/>
          </a:xfrm>
          <a:prstGeom prst="rect">
            <a:avLst/>
          </a:prstGeom>
          <a:ln w="12700">
            <a:solidFill>
              <a:srgbClr val="00B05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dirty="0"/>
          </a:p>
          <a:p>
            <a:r>
              <a:rPr lang="zh-CN" altLang="en-US" sz="2000" dirty="0"/>
              <a:t>Does the employment section include, for each job, the dates of employment, the organization</a:t>
            </a:r>
            <a:r>
              <a:rPr lang="en-US" altLang="zh-CN" sz="2000" dirty="0"/>
              <a:t>'</a:t>
            </a:r>
            <a:r>
              <a:rPr lang="zh-CN" altLang="en-US" sz="2000" dirty="0"/>
              <a:t>s name and location, and (if you are writing a chronological résumé) your position or title, as well as a description of your duties and accomplishments?  </a:t>
            </a:r>
          </a:p>
          <a:p>
            <a:r>
              <a:rPr lang="zh-CN" altLang="en-US" sz="2000" dirty="0"/>
              <a:t>Does the interests-and-activities section include relevant hobbies or activities, including extracurricular interests?  </a:t>
            </a:r>
          </a:p>
          <a:p>
            <a:r>
              <a:rPr lang="zh-CN" altLang="en-US" sz="2000" dirty="0"/>
              <a:t>Does the references section include the names, job titles, organizations, mailing addresses, and phone numbers of three or four references?  </a:t>
            </a:r>
          </a:p>
          <a:p>
            <a:r>
              <a:rPr lang="zh-CN" altLang="en-US" sz="2000" dirty="0"/>
              <a:t>Does the résumé include any other appropriate sections, such as skills and abilities, military service, language abilities, or willingness to relocate? </a:t>
            </a:r>
          </a:p>
        </p:txBody>
      </p:sp>
      <p:sp>
        <p:nvSpPr>
          <p:cNvPr id="4" name="文本框 3">
            <a:extLst>
              <a:ext uri="{FF2B5EF4-FFF2-40B4-BE49-F238E27FC236}">
                <a16:creationId xmlns:a16="http://schemas.microsoft.com/office/drawing/2014/main" id="{EE9353F4-1E30-5747-971F-8E804D664A53}"/>
              </a:ext>
            </a:extLst>
          </p:cNvPr>
          <p:cNvSpPr txBox="1"/>
          <p:nvPr/>
        </p:nvSpPr>
        <p:spPr>
          <a:xfrm>
            <a:off x="3371801" y="294005"/>
            <a:ext cx="5239971" cy="584775"/>
          </a:xfrm>
          <a:prstGeom prst="rect">
            <a:avLst/>
          </a:prstGeom>
          <a:noFill/>
        </p:spPr>
        <p:txBody>
          <a:bodyPr wrap="square" rtlCol="0">
            <a:spAutoFit/>
          </a:bodyPr>
          <a:lstStyle/>
          <a:p>
            <a:pPr algn="ctr"/>
            <a:r>
              <a:rPr lang="en-US" altLang="zh-CN" sz="3200" b="1" dirty="0">
                <a:solidFill>
                  <a:srgbClr val="00B050"/>
                </a:solidFill>
              </a:rPr>
              <a:t>Questions for Review:</a:t>
            </a:r>
            <a:endParaRPr kumimoji="1" lang="zh-CN" altLang="en-US" sz="3200" b="1" dirty="0">
              <a:solidFill>
                <a:srgbClr val="00B050"/>
              </a:solidFill>
            </a:endParaRPr>
          </a:p>
        </p:txBody>
      </p:sp>
      <p:sp>
        <p:nvSpPr>
          <p:cNvPr id="5" name="直角三角形 4">
            <a:extLst>
              <a:ext uri="{FF2B5EF4-FFF2-40B4-BE49-F238E27FC236}">
                <a16:creationId xmlns:a16="http://schemas.microsoft.com/office/drawing/2014/main" id="{A8A821E0-4DD1-E144-8D43-53326B13A34F}"/>
              </a:ext>
            </a:extLst>
          </p:cNvPr>
          <p:cNvSpPr/>
          <p:nvPr/>
        </p:nvSpPr>
        <p:spPr>
          <a:xfrm flipH="1">
            <a:off x="10987314" y="5522973"/>
            <a:ext cx="1204686" cy="1335027"/>
          </a:xfrm>
          <a:prstGeom prst="rtTriangle">
            <a:avLst/>
          </a:prstGeom>
          <a:gradFill>
            <a:gsLst>
              <a:gs pos="0">
                <a:srgbClr val="92D050"/>
              </a:gs>
              <a:gs pos="100000">
                <a:srgbClr val="00B05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页脚占位符 3">
            <a:extLst>
              <a:ext uri="{FF2B5EF4-FFF2-40B4-BE49-F238E27FC236}">
                <a16:creationId xmlns:a16="http://schemas.microsoft.com/office/drawing/2014/main" id="{34558B1A-B291-AB44-96F2-7D26823333B8}"/>
              </a:ext>
            </a:extLst>
          </p:cNvPr>
          <p:cNvSpPr txBox="1">
            <a:spLocks/>
          </p:cNvSpPr>
          <p:nvPr/>
        </p:nvSpPr>
        <p:spPr>
          <a:xfrm>
            <a:off x="3995226" y="6287666"/>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1272235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14123" y="597142"/>
            <a:ext cx="2769028" cy="646331"/>
          </a:xfrm>
          <a:prstGeom prst="rect">
            <a:avLst/>
          </a:prstGeom>
          <a:noFill/>
        </p:spPr>
        <p:txBody>
          <a:bodyPr wrap="none" rtlCol="0">
            <a:spAutoFit/>
          </a:bodyPr>
          <a:lstStyle/>
          <a:p>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椭圆 3"/>
          <p:cNvSpPr/>
          <p:nvPr/>
        </p:nvSpPr>
        <p:spPr>
          <a:xfrm>
            <a:off x="7282408" y="2097338"/>
            <a:ext cx="1001485" cy="1001485"/>
          </a:xfrm>
          <a:prstGeom prst="ellipse">
            <a:avLst/>
          </a:prstGeom>
          <a:solidFill>
            <a:srgbClr val="66CDCC"/>
          </a:solidFill>
          <a:ln>
            <a:solidFill>
              <a:srgbClr val="66C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165031" y="2140447"/>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133143" y="2038849"/>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47287" y="2041166"/>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7544032" y="2370027"/>
            <a:ext cx="478235" cy="478235"/>
          </a:xfrm>
          <a:prstGeom prst="rect">
            <a:avLst/>
          </a:prstGeom>
        </p:spPr>
      </p:pic>
      <p:sp>
        <p:nvSpPr>
          <p:cNvPr id="24" name="Freeform 11"/>
          <p:cNvSpPr>
            <a:spLocks noEditPoints="1"/>
          </p:cNvSpPr>
          <p:nvPr/>
        </p:nvSpPr>
        <p:spPr bwMode="auto">
          <a:xfrm>
            <a:off x="10519758" y="2417004"/>
            <a:ext cx="319079" cy="523037"/>
          </a:xfrm>
          <a:custGeom>
            <a:avLst/>
            <a:gdLst>
              <a:gd name="T0" fmla="*/ 282 w 618"/>
              <a:gd name="T1" fmla="*/ 19 h 1016"/>
              <a:gd name="T2" fmla="*/ 594 w 618"/>
              <a:gd name="T3" fmla="*/ 343 h 1016"/>
              <a:gd name="T4" fmla="*/ 522 w 618"/>
              <a:gd name="T5" fmla="*/ 511 h 1016"/>
              <a:gd name="T6" fmla="*/ 346 w 618"/>
              <a:gd name="T7" fmla="*/ 931 h 1016"/>
              <a:gd name="T8" fmla="*/ 314 w 618"/>
              <a:gd name="T9" fmla="*/ 1015 h 1016"/>
              <a:gd name="T10" fmla="*/ 282 w 618"/>
              <a:gd name="T11" fmla="*/ 923 h 1016"/>
              <a:gd name="T12" fmla="*/ 98 w 618"/>
              <a:gd name="T13" fmla="*/ 507 h 1016"/>
              <a:gd name="T14" fmla="*/ 54 w 618"/>
              <a:gd name="T15" fmla="*/ 175 h 1016"/>
              <a:gd name="T16" fmla="*/ 282 w 618"/>
              <a:gd name="T17" fmla="*/ 19 h 1016"/>
              <a:gd name="T18" fmla="*/ 274 w 618"/>
              <a:gd name="T19" fmla="*/ 415 h 1016"/>
              <a:gd name="T20" fmla="*/ 406 w 618"/>
              <a:gd name="T21" fmla="*/ 215 h 1016"/>
              <a:gd name="T22" fmla="*/ 282 w 618"/>
              <a:gd name="T23" fmla="*/ 183 h 1016"/>
              <a:gd name="T24" fmla="*/ 274 w 618"/>
              <a:gd name="T25" fmla="*/ 415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8" h="1016">
                <a:moveTo>
                  <a:pt x="282" y="19"/>
                </a:moveTo>
                <a:cubicBezTo>
                  <a:pt x="451" y="0"/>
                  <a:pt x="618" y="128"/>
                  <a:pt x="594" y="343"/>
                </a:cubicBezTo>
                <a:cubicBezTo>
                  <a:pt x="586" y="418"/>
                  <a:pt x="551" y="463"/>
                  <a:pt x="522" y="511"/>
                </a:cubicBezTo>
                <a:cubicBezTo>
                  <a:pt x="449" y="631"/>
                  <a:pt x="375" y="750"/>
                  <a:pt x="346" y="931"/>
                </a:cubicBezTo>
                <a:cubicBezTo>
                  <a:pt x="343" y="950"/>
                  <a:pt x="347" y="1014"/>
                  <a:pt x="314" y="1015"/>
                </a:cubicBezTo>
                <a:cubicBezTo>
                  <a:pt x="278" y="1016"/>
                  <a:pt x="288" y="958"/>
                  <a:pt x="282" y="923"/>
                </a:cubicBezTo>
                <a:cubicBezTo>
                  <a:pt x="254" y="749"/>
                  <a:pt x="171" y="631"/>
                  <a:pt x="98" y="507"/>
                </a:cubicBezTo>
                <a:cubicBezTo>
                  <a:pt x="50" y="424"/>
                  <a:pt x="0" y="290"/>
                  <a:pt x="54" y="175"/>
                </a:cubicBezTo>
                <a:cubicBezTo>
                  <a:pt x="94" y="91"/>
                  <a:pt x="178" y="31"/>
                  <a:pt x="282" y="19"/>
                </a:cubicBezTo>
                <a:close/>
                <a:moveTo>
                  <a:pt x="274" y="415"/>
                </a:moveTo>
                <a:cubicBezTo>
                  <a:pt x="413" y="452"/>
                  <a:pt x="480" y="296"/>
                  <a:pt x="406" y="215"/>
                </a:cubicBezTo>
                <a:cubicBezTo>
                  <a:pt x="378" y="185"/>
                  <a:pt x="324" y="174"/>
                  <a:pt x="282" y="183"/>
                </a:cubicBezTo>
                <a:cubicBezTo>
                  <a:pt x="154" y="211"/>
                  <a:pt x="173" y="388"/>
                  <a:pt x="274" y="415"/>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4439828" y="2308841"/>
            <a:ext cx="388114" cy="427190"/>
            <a:chOff x="4703763" y="1868488"/>
            <a:chExt cx="2790825" cy="3071812"/>
          </a:xfrm>
          <a:solidFill>
            <a:schemeClr val="bg1">
              <a:lumMod val="50000"/>
            </a:schemeClr>
          </a:solidFill>
        </p:grpSpPr>
        <p:sp>
          <p:nvSpPr>
            <p:cNvPr id="28" name="Freeform 15"/>
            <p:cNvSpPr>
              <a:spLocks/>
            </p:cNvSpPr>
            <p:nvPr/>
          </p:nvSpPr>
          <p:spPr bwMode="auto">
            <a:xfrm>
              <a:off x="5389563" y="1868488"/>
              <a:ext cx="1635125" cy="1852613"/>
            </a:xfrm>
            <a:custGeom>
              <a:avLst/>
              <a:gdLst>
                <a:gd name="T0" fmla="*/ 202 w 434"/>
                <a:gd name="T1" fmla="*/ 16 h 492"/>
                <a:gd name="T2" fmla="*/ 430 w 434"/>
                <a:gd name="T3" fmla="*/ 228 h 492"/>
                <a:gd name="T4" fmla="*/ 166 w 434"/>
                <a:gd name="T5" fmla="*/ 436 h 492"/>
                <a:gd name="T6" fmla="*/ 70 w 434"/>
                <a:gd name="T7" fmla="*/ 96 h 492"/>
                <a:gd name="T8" fmla="*/ 202 w 434"/>
                <a:gd name="T9" fmla="*/ 16 h 492"/>
              </a:gdLst>
              <a:ahLst/>
              <a:cxnLst>
                <a:cxn ang="0">
                  <a:pos x="T0" y="T1"/>
                </a:cxn>
                <a:cxn ang="0">
                  <a:pos x="T2" y="T3"/>
                </a:cxn>
                <a:cxn ang="0">
                  <a:pos x="T4" y="T5"/>
                </a:cxn>
                <a:cxn ang="0">
                  <a:pos x="T6" y="T7"/>
                </a:cxn>
                <a:cxn ang="0">
                  <a:pos x="T8" y="T9"/>
                </a:cxn>
              </a:cxnLst>
              <a:rect l="0" t="0" r="r" b="b"/>
              <a:pathLst>
                <a:path w="434" h="492">
                  <a:moveTo>
                    <a:pt x="202" y="16"/>
                  </a:moveTo>
                  <a:cubicBezTo>
                    <a:pt x="329" y="0"/>
                    <a:pt x="426" y="105"/>
                    <a:pt x="430" y="228"/>
                  </a:cubicBezTo>
                  <a:cubicBezTo>
                    <a:pt x="434" y="373"/>
                    <a:pt x="308" y="492"/>
                    <a:pt x="166" y="436"/>
                  </a:cubicBezTo>
                  <a:cubicBezTo>
                    <a:pt x="42" y="387"/>
                    <a:pt x="0" y="203"/>
                    <a:pt x="70" y="96"/>
                  </a:cubicBezTo>
                  <a:cubicBezTo>
                    <a:pt x="97" y="55"/>
                    <a:pt x="140" y="24"/>
                    <a:pt x="20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6"/>
            <p:cNvSpPr>
              <a:spLocks/>
            </p:cNvSpPr>
            <p:nvPr/>
          </p:nvSpPr>
          <p:spPr bwMode="auto">
            <a:xfrm>
              <a:off x="4703763" y="3638550"/>
              <a:ext cx="2790825" cy="1301750"/>
            </a:xfrm>
            <a:custGeom>
              <a:avLst/>
              <a:gdLst>
                <a:gd name="T0" fmla="*/ 740 w 741"/>
                <a:gd name="T1" fmla="*/ 346 h 346"/>
                <a:gd name="T2" fmla="*/ 0 w 741"/>
                <a:gd name="T3" fmla="*/ 346 h 346"/>
                <a:gd name="T4" fmla="*/ 172 w 741"/>
                <a:gd name="T5" fmla="*/ 6 h 346"/>
                <a:gd name="T6" fmla="*/ 224 w 741"/>
                <a:gd name="T7" fmla="*/ 2 h 346"/>
                <a:gd name="T8" fmla="*/ 460 w 741"/>
                <a:gd name="T9" fmla="*/ 86 h 346"/>
                <a:gd name="T10" fmla="*/ 532 w 741"/>
                <a:gd name="T11" fmla="*/ 54 h 346"/>
                <a:gd name="T12" fmla="*/ 592 w 741"/>
                <a:gd name="T13" fmla="*/ 14 h 346"/>
                <a:gd name="T14" fmla="*/ 700 w 741"/>
                <a:gd name="T15" fmla="*/ 146 h 346"/>
                <a:gd name="T16" fmla="*/ 740 w 741"/>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1" h="346">
                  <a:moveTo>
                    <a:pt x="740" y="346"/>
                  </a:moveTo>
                  <a:cubicBezTo>
                    <a:pt x="493" y="346"/>
                    <a:pt x="247" y="346"/>
                    <a:pt x="0" y="346"/>
                  </a:cubicBezTo>
                  <a:cubicBezTo>
                    <a:pt x="14" y="192"/>
                    <a:pt x="52" y="47"/>
                    <a:pt x="172" y="6"/>
                  </a:cubicBezTo>
                  <a:cubicBezTo>
                    <a:pt x="180" y="3"/>
                    <a:pt x="206" y="0"/>
                    <a:pt x="224" y="2"/>
                  </a:cubicBezTo>
                  <a:cubicBezTo>
                    <a:pt x="309" y="13"/>
                    <a:pt x="377" y="92"/>
                    <a:pt x="460" y="86"/>
                  </a:cubicBezTo>
                  <a:cubicBezTo>
                    <a:pt x="484" y="84"/>
                    <a:pt x="512" y="68"/>
                    <a:pt x="532" y="54"/>
                  </a:cubicBezTo>
                  <a:cubicBezTo>
                    <a:pt x="553" y="39"/>
                    <a:pt x="573" y="14"/>
                    <a:pt x="592" y="14"/>
                  </a:cubicBezTo>
                  <a:cubicBezTo>
                    <a:pt x="638" y="14"/>
                    <a:pt x="684" y="110"/>
                    <a:pt x="700" y="146"/>
                  </a:cubicBezTo>
                  <a:cubicBezTo>
                    <a:pt x="726" y="207"/>
                    <a:pt x="741" y="281"/>
                    <a:pt x="740"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组合 53"/>
          <p:cNvGrpSpPr/>
          <p:nvPr/>
        </p:nvGrpSpPr>
        <p:grpSpPr>
          <a:xfrm>
            <a:off x="1447363" y="2218251"/>
            <a:ext cx="438086" cy="545976"/>
            <a:chOff x="4706938" y="1582738"/>
            <a:chExt cx="2984501" cy="3719513"/>
          </a:xfrm>
          <a:solidFill>
            <a:schemeClr val="bg1">
              <a:lumMod val="50000"/>
            </a:schemeClr>
          </a:solidFill>
        </p:grpSpPr>
        <p:sp>
          <p:nvSpPr>
            <p:cNvPr id="39" name="Freeform 25"/>
            <p:cNvSpPr>
              <a:spLocks/>
            </p:cNvSpPr>
            <p:nvPr/>
          </p:nvSpPr>
          <p:spPr bwMode="auto">
            <a:xfrm>
              <a:off x="7131051" y="3560763"/>
              <a:ext cx="560388" cy="631825"/>
            </a:xfrm>
            <a:custGeom>
              <a:avLst/>
              <a:gdLst>
                <a:gd name="T0" fmla="*/ 0 w 149"/>
                <a:gd name="T1" fmla="*/ 160 h 168"/>
                <a:gd name="T2" fmla="*/ 16 w 149"/>
                <a:gd name="T3" fmla="*/ 8 h 168"/>
                <a:gd name="T4" fmla="*/ 22 w 149"/>
                <a:gd name="T5" fmla="*/ 6 h 168"/>
                <a:gd name="T6" fmla="*/ 20 w 149"/>
                <a:gd name="T7" fmla="*/ 0 h 168"/>
                <a:gd name="T8" fmla="*/ 4 w 149"/>
                <a:gd name="T9" fmla="*/ 168 h 168"/>
                <a:gd name="T10" fmla="*/ 6 w 149"/>
                <a:gd name="T11" fmla="*/ 162 h 168"/>
                <a:gd name="T12" fmla="*/ 0 w 149"/>
                <a:gd name="T13" fmla="*/ 160 h 168"/>
              </a:gdLst>
              <a:ahLst/>
              <a:cxnLst>
                <a:cxn ang="0">
                  <a:pos x="T0" y="T1"/>
                </a:cxn>
                <a:cxn ang="0">
                  <a:pos x="T2" y="T3"/>
                </a:cxn>
                <a:cxn ang="0">
                  <a:pos x="T4" y="T5"/>
                </a:cxn>
                <a:cxn ang="0">
                  <a:pos x="T6" y="T7"/>
                </a:cxn>
                <a:cxn ang="0">
                  <a:pos x="T8" y="T9"/>
                </a:cxn>
                <a:cxn ang="0">
                  <a:pos x="T10" y="T11"/>
                </a:cxn>
                <a:cxn ang="0">
                  <a:pos x="T12" y="T13"/>
                </a:cxn>
              </a:cxnLst>
              <a:rect l="0" t="0" r="r" b="b"/>
              <a:pathLst>
                <a:path w="149" h="168">
                  <a:moveTo>
                    <a:pt x="0" y="160"/>
                  </a:moveTo>
                  <a:cubicBezTo>
                    <a:pt x="51" y="137"/>
                    <a:pt x="90" y="35"/>
                    <a:pt x="16" y="8"/>
                  </a:cubicBezTo>
                  <a:cubicBezTo>
                    <a:pt x="22" y="6"/>
                    <a:pt x="22" y="6"/>
                    <a:pt x="22" y="6"/>
                  </a:cubicBezTo>
                  <a:cubicBezTo>
                    <a:pt x="20" y="0"/>
                    <a:pt x="20" y="0"/>
                    <a:pt x="20" y="0"/>
                  </a:cubicBezTo>
                  <a:cubicBezTo>
                    <a:pt x="149" y="10"/>
                    <a:pt x="86" y="160"/>
                    <a:pt x="4" y="168"/>
                  </a:cubicBezTo>
                  <a:cubicBezTo>
                    <a:pt x="6" y="162"/>
                    <a:pt x="6" y="162"/>
                    <a:pt x="6" y="162"/>
                  </a:cubicBezTo>
                  <a:lnTo>
                    <a:pt x="0" y="16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53" name="组合 52"/>
            <p:cNvGrpSpPr/>
            <p:nvPr/>
          </p:nvGrpSpPr>
          <p:grpSpPr>
            <a:xfrm>
              <a:off x="4706938" y="1582738"/>
              <a:ext cx="2747963" cy="3719513"/>
              <a:chOff x="4706938" y="1582738"/>
              <a:chExt cx="2747963" cy="3719513"/>
            </a:xfrm>
            <a:grpFill/>
          </p:grpSpPr>
          <p:sp>
            <p:nvSpPr>
              <p:cNvPr id="34" name="Freeform 20"/>
              <p:cNvSpPr>
                <a:spLocks/>
              </p:cNvSpPr>
              <p:nvPr/>
            </p:nvSpPr>
            <p:spPr bwMode="auto">
              <a:xfrm>
                <a:off x="5008563" y="3651251"/>
                <a:ext cx="1504950" cy="312738"/>
              </a:xfrm>
              <a:custGeom>
                <a:avLst/>
                <a:gdLst>
                  <a:gd name="T0" fmla="*/ 88 w 400"/>
                  <a:gd name="T1" fmla="*/ 8 h 83"/>
                  <a:gd name="T2" fmla="*/ 68 w 400"/>
                  <a:gd name="T3" fmla="*/ 28 h 83"/>
                  <a:gd name="T4" fmla="*/ 396 w 400"/>
                  <a:gd name="T5" fmla="*/ 40 h 83"/>
                  <a:gd name="T6" fmla="*/ 394 w 400"/>
                  <a:gd name="T7" fmla="*/ 47 h 83"/>
                  <a:gd name="T8" fmla="*/ 400 w 400"/>
                  <a:gd name="T9" fmla="*/ 52 h 83"/>
                  <a:gd name="T10" fmla="*/ 0 w 400"/>
                  <a:gd name="T11" fmla="*/ 40 h 83"/>
                  <a:gd name="T12" fmla="*/ 84 w 400"/>
                  <a:gd name="T13" fmla="*/ 0 h 83"/>
                  <a:gd name="T14" fmla="*/ 82 w 400"/>
                  <a:gd name="T15" fmla="*/ 6 h 83"/>
                  <a:gd name="T16" fmla="*/ 88 w 400"/>
                  <a:gd name="T17" fmla="*/ 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83">
                    <a:moveTo>
                      <a:pt x="88" y="8"/>
                    </a:moveTo>
                    <a:cubicBezTo>
                      <a:pt x="82" y="15"/>
                      <a:pt x="71" y="18"/>
                      <a:pt x="68" y="28"/>
                    </a:cubicBezTo>
                    <a:cubicBezTo>
                      <a:pt x="144" y="69"/>
                      <a:pt x="298" y="41"/>
                      <a:pt x="396" y="40"/>
                    </a:cubicBezTo>
                    <a:cubicBezTo>
                      <a:pt x="394" y="47"/>
                      <a:pt x="394" y="47"/>
                      <a:pt x="394" y="47"/>
                    </a:cubicBezTo>
                    <a:cubicBezTo>
                      <a:pt x="400" y="52"/>
                      <a:pt x="400" y="52"/>
                      <a:pt x="400" y="52"/>
                    </a:cubicBezTo>
                    <a:cubicBezTo>
                      <a:pt x="287" y="72"/>
                      <a:pt x="96" y="83"/>
                      <a:pt x="0" y="40"/>
                    </a:cubicBezTo>
                    <a:cubicBezTo>
                      <a:pt x="17" y="16"/>
                      <a:pt x="51" y="8"/>
                      <a:pt x="84" y="0"/>
                    </a:cubicBezTo>
                    <a:cubicBezTo>
                      <a:pt x="82" y="6"/>
                      <a:pt x="82" y="6"/>
                      <a:pt x="82" y="6"/>
                    </a:cubicBezTo>
                    <a:lnTo>
                      <a:pt x="8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21"/>
              <p:cNvSpPr>
                <a:spLocks/>
              </p:cNvSpPr>
              <p:nvPr/>
            </p:nvSpPr>
            <p:spPr bwMode="auto">
              <a:xfrm>
                <a:off x="5429251" y="4464051"/>
                <a:ext cx="1235075" cy="349250"/>
              </a:xfrm>
              <a:custGeom>
                <a:avLst/>
                <a:gdLst>
                  <a:gd name="T0" fmla="*/ 328 w 328"/>
                  <a:gd name="T1" fmla="*/ 40 h 93"/>
                  <a:gd name="T2" fmla="*/ 0 w 328"/>
                  <a:gd name="T3" fmla="*/ 28 h 93"/>
                  <a:gd name="T4" fmla="*/ 28 w 328"/>
                  <a:gd name="T5" fmla="*/ 0 h 93"/>
                  <a:gd name="T6" fmla="*/ 152 w 328"/>
                  <a:gd name="T7" fmla="*/ 32 h 93"/>
                  <a:gd name="T8" fmla="*/ 216 w 328"/>
                  <a:gd name="T9" fmla="*/ 28 h 93"/>
                  <a:gd name="T10" fmla="*/ 328 w 328"/>
                  <a:gd name="T11" fmla="*/ 40 h 93"/>
                </a:gdLst>
                <a:ahLst/>
                <a:cxnLst>
                  <a:cxn ang="0">
                    <a:pos x="T0" y="T1"/>
                  </a:cxn>
                  <a:cxn ang="0">
                    <a:pos x="T2" y="T3"/>
                  </a:cxn>
                  <a:cxn ang="0">
                    <a:pos x="T4" y="T5"/>
                  </a:cxn>
                  <a:cxn ang="0">
                    <a:pos x="T6" y="T7"/>
                  </a:cxn>
                  <a:cxn ang="0">
                    <a:pos x="T8" y="T9"/>
                  </a:cxn>
                  <a:cxn ang="0">
                    <a:pos x="T10" y="T11"/>
                  </a:cxn>
                </a:cxnLst>
                <a:rect l="0" t="0" r="r" b="b"/>
                <a:pathLst>
                  <a:path w="328" h="93">
                    <a:moveTo>
                      <a:pt x="328" y="40"/>
                    </a:moveTo>
                    <a:cubicBezTo>
                      <a:pt x="248" y="79"/>
                      <a:pt x="61" y="93"/>
                      <a:pt x="0" y="28"/>
                    </a:cubicBezTo>
                    <a:cubicBezTo>
                      <a:pt x="1" y="10"/>
                      <a:pt x="16" y="7"/>
                      <a:pt x="28" y="0"/>
                    </a:cubicBezTo>
                    <a:cubicBezTo>
                      <a:pt x="53" y="32"/>
                      <a:pt x="103" y="32"/>
                      <a:pt x="152" y="32"/>
                    </a:cubicBezTo>
                    <a:cubicBezTo>
                      <a:pt x="171" y="32"/>
                      <a:pt x="196" y="30"/>
                      <a:pt x="216" y="28"/>
                    </a:cubicBezTo>
                    <a:cubicBezTo>
                      <a:pt x="262" y="23"/>
                      <a:pt x="296" y="10"/>
                      <a:pt x="328"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22"/>
              <p:cNvSpPr>
                <a:spLocks/>
              </p:cNvSpPr>
              <p:nvPr/>
            </p:nvSpPr>
            <p:spPr bwMode="auto">
              <a:xfrm>
                <a:off x="4706938" y="4779963"/>
                <a:ext cx="2032000" cy="330200"/>
              </a:xfrm>
              <a:custGeom>
                <a:avLst/>
                <a:gdLst>
                  <a:gd name="T0" fmla="*/ 68 w 540"/>
                  <a:gd name="T1" fmla="*/ 8 h 88"/>
                  <a:gd name="T2" fmla="*/ 144 w 540"/>
                  <a:gd name="T3" fmla="*/ 52 h 88"/>
                  <a:gd name="T4" fmla="*/ 536 w 540"/>
                  <a:gd name="T5" fmla="*/ 56 h 88"/>
                  <a:gd name="T6" fmla="*/ 534 w 540"/>
                  <a:gd name="T7" fmla="*/ 63 h 88"/>
                  <a:gd name="T8" fmla="*/ 540 w 540"/>
                  <a:gd name="T9" fmla="*/ 68 h 88"/>
                  <a:gd name="T10" fmla="*/ 268 w 540"/>
                  <a:gd name="T11" fmla="*/ 84 h 88"/>
                  <a:gd name="T12" fmla="*/ 0 w 540"/>
                  <a:gd name="T13" fmla="*/ 44 h 88"/>
                  <a:gd name="T14" fmla="*/ 64 w 540"/>
                  <a:gd name="T15" fmla="*/ 0 h 88"/>
                  <a:gd name="T16" fmla="*/ 62 w 540"/>
                  <a:gd name="T17" fmla="*/ 6 h 88"/>
                  <a:gd name="T18" fmla="*/ 68 w 540"/>
                  <a:gd name="T1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88">
                    <a:moveTo>
                      <a:pt x="68" y="8"/>
                    </a:moveTo>
                    <a:cubicBezTo>
                      <a:pt x="37" y="39"/>
                      <a:pt x="107" y="46"/>
                      <a:pt x="144" y="52"/>
                    </a:cubicBezTo>
                    <a:cubicBezTo>
                      <a:pt x="252" y="69"/>
                      <a:pt x="422" y="66"/>
                      <a:pt x="536" y="56"/>
                    </a:cubicBezTo>
                    <a:cubicBezTo>
                      <a:pt x="534" y="63"/>
                      <a:pt x="534" y="63"/>
                      <a:pt x="534" y="63"/>
                    </a:cubicBezTo>
                    <a:cubicBezTo>
                      <a:pt x="540" y="68"/>
                      <a:pt x="540" y="68"/>
                      <a:pt x="540" y="68"/>
                    </a:cubicBezTo>
                    <a:cubicBezTo>
                      <a:pt x="460" y="86"/>
                      <a:pt x="363" y="88"/>
                      <a:pt x="268" y="84"/>
                    </a:cubicBezTo>
                    <a:cubicBezTo>
                      <a:pt x="171" y="79"/>
                      <a:pt x="68" y="80"/>
                      <a:pt x="0" y="44"/>
                    </a:cubicBezTo>
                    <a:cubicBezTo>
                      <a:pt x="8" y="16"/>
                      <a:pt x="37" y="8"/>
                      <a:pt x="64" y="0"/>
                    </a:cubicBezTo>
                    <a:cubicBezTo>
                      <a:pt x="62" y="6"/>
                      <a:pt x="62" y="6"/>
                      <a:pt x="62" y="6"/>
                    </a:cubicBezTo>
                    <a:lnTo>
                      <a:pt x="6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23"/>
              <p:cNvSpPr>
                <a:spLocks/>
              </p:cNvSpPr>
              <p:nvPr/>
            </p:nvSpPr>
            <p:spPr bwMode="auto">
              <a:xfrm>
                <a:off x="5489576" y="1635126"/>
                <a:ext cx="1133475" cy="1744663"/>
              </a:xfrm>
              <a:custGeom>
                <a:avLst/>
                <a:gdLst>
                  <a:gd name="T0" fmla="*/ 280 w 301"/>
                  <a:gd name="T1" fmla="*/ 0 h 464"/>
                  <a:gd name="T2" fmla="*/ 244 w 301"/>
                  <a:gd name="T3" fmla="*/ 152 h 464"/>
                  <a:gd name="T4" fmla="*/ 112 w 301"/>
                  <a:gd name="T5" fmla="*/ 272 h 464"/>
                  <a:gd name="T6" fmla="*/ 80 w 301"/>
                  <a:gd name="T7" fmla="*/ 336 h 464"/>
                  <a:gd name="T8" fmla="*/ 120 w 301"/>
                  <a:gd name="T9" fmla="*/ 456 h 464"/>
                  <a:gd name="T10" fmla="*/ 114 w 301"/>
                  <a:gd name="T11" fmla="*/ 458 h 464"/>
                  <a:gd name="T12" fmla="*/ 112 w 301"/>
                  <a:gd name="T13" fmla="*/ 464 h 464"/>
                  <a:gd name="T14" fmla="*/ 68 w 301"/>
                  <a:gd name="T15" fmla="*/ 256 h 464"/>
                  <a:gd name="T16" fmla="*/ 272 w 301"/>
                  <a:gd name="T17" fmla="*/ 4 h 464"/>
                  <a:gd name="T18" fmla="*/ 278 w 301"/>
                  <a:gd name="T19" fmla="*/ 6 h 464"/>
                  <a:gd name="T20" fmla="*/ 280 w 301"/>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464">
                    <a:moveTo>
                      <a:pt x="280" y="0"/>
                    </a:moveTo>
                    <a:cubicBezTo>
                      <a:pt x="301" y="54"/>
                      <a:pt x="274" y="114"/>
                      <a:pt x="244" y="152"/>
                    </a:cubicBezTo>
                    <a:cubicBezTo>
                      <a:pt x="207" y="199"/>
                      <a:pt x="146" y="229"/>
                      <a:pt x="112" y="272"/>
                    </a:cubicBezTo>
                    <a:cubicBezTo>
                      <a:pt x="99" y="288"/>
                      <a:pt x="83" y="316"/>
                      <a:pt x="80" y="336"/>
                    </a:cubicBezTo>
                    <a:cubicBezTo>
                      <a:pt x="72" y="392"/>
                      <a:pt x="103" y="415"/>
                      <a:pt x="120" y="456"/>
                    </a:cubicBezTo>
                    <a:cubicBezTo>
                      <a:pt x="114" y="458"/>
                      <a:pt x="114" y="458"/>
                      <a:pt x="114" y="458"/>
                    </a:cubicBezTo>
                    <a:cubicBezTo>
                      <a:pt x="112" y="464"/>
                      <a:pt x="112" y="464"/>
                      <a:pt x="112" y="464"/>
                    </a:cubicBezTo>
                    <a:cubicBezTo>
                      <a:pt x="54" y="413"/>
                      <a:pt x="0" y="333"/>
                      <a:pt x="68" y="256"/>
                    </a:cubicBezTo>
                    <a:cubicBezTo>
                      <a:pt x="132" y="184"/>
                      <a:pt x="274" y="135"/>
                      <a:pt x="272" y="4"/>
                    </a:cubicBezTo>
                    <a:cubicBezTo>
                      <a:pt x="278" y="6"/>
                      <a:pt x="278" y="6"/>
                      <a:pt x="278" y="6"/>
                    </a:cubicBezTo>
                    <a:lnTo>
                      <a:pt x="28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24"/>
              <p:cNvSpPr>
                <a:spLocks/>
              </p:cNvSpPr>
              <p:nvPr/>
            </p:nvSpPr>
            <p:spPr bwMode="auto">
              <a:xfrm>
                <a:off x="6024563" y="2387601"/>
                <a:ext cx="669925" cy="1203325"/>
              </a:xfrm>
              <a:custGeom>
                <a:avLst/>
                <a:gdLst>
                  <a:gd name="T0" fmla="*/ 178 w 178"/>
                  <a:gd name="T1" fmla="*/ 8 h 320"/>
                  <a:gd name="T2" fmla="*/ 78 w 178"/>
                  <a:gd name="T3" fmla="*/ 112 h 320"/>
                  <a:gd name="T4" fmla="*/ 134 w 178"/>
                  <a:gd name="T5" fmla="*/ 260 h 320"/>
                  <a:gd name="T6" fmla="*/ 94 w 178"/>
                  <a:gd name="T7" fmla="*/ 320 h 320"/>
                  <a:gd name="T8" fmla="*/ 92 w 178"/>
                  <a:gd name="T9" fmla="*/ 314 h 320"/>
                  <a:gd name="T10" fmla="*/ 86 w 178"/>
                  <a:gd name="T11" fmla="*/ 312 h 320"/>
                  <a:gd name="T12" fmla="*/ 30 w 178"/>
                  <a:gd name="T13" fmla="*/ 184 h 320"/>
                  <a:gd name="T14" fmla="*/ 174 w 178"/>
                  <a:gd name="T15" fmla="*/ 0 h 320"/>
                  <a:gd name="T16" fmla="*/ 172 w 178"/>
                  <a:gd name="T17" fmla="*/ 6 h 320"/>
                  <a:gd name="T18" fmla="*/ 178 w 178"/>
                  <a:gd name="T19" fmla="*/ 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320">
                    <a:moveTo>
                      <a:pt x="178" y="8"/>
                    </a:moveTo>
                    <a:cubicBezTo>
                      <a:pt x="140" y="47"/>
                      <a:pt x="86" y="60"/>
                      <a:pt x="78" y="112"/>
                    </a:cubicBezTo>
                    <a:cubicBezTo>
                      <a:pt x="68" y="174"/>
                      <a:pt x="139" y="206"/>
                      <a:pt x="134" y="260"/>
                    </a:cubicBezTo>
                    <a:cubicBezTo>
                      <a:pt x="132" y="285"/>
                      <a:pt x="113" y="306"/>
                      <a:pt x="94" y="320"/>
                    </a:cubicBezTo>
                    <a:cubicBezTo>
                      <a:pt x="92" y="314"/>
                      <a:pt x="92" y="314"/>
                      <a:pt x="92" y="314"/>
                    </a:cubicBezTo>
                    <a:cubicBezTo>
                      <a:pt x="86" y="312"/>
                      <a:pt x="86" y="312"/>
                      <a:pt x="86" y="312"/>
                    </a:cubicBezTo>
                    <a:cubicBezTo>
                      <a:pt x="108" y="264"/>
                      <a:pt x="42" y="227"/>
                      <a:pt x="30" y="184"/>
                    </a:cubicBezTo>
                    <a:cubicBezTo>
                      <a:pt x="0" y="82"/>
                      <a:pt x="94" y="33"/>
                      <a:pt x="174" y="0"/>
                    </a:cubicBezTo>
                    <a:cubicBezTo>
                      <a:pt x="172" y="6"/>
                      <a:pt x="172" y="6"/>
                      <a:pt x="172" y="6"/>
                    </a:cubicBezTo>
                    <a:lnTo>
                      <a:pt x="17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26"/>
              <p:cNvSpPr>
                <a:spLocks/>
              </p:cNvSpPr>
              <p:nvPr/>
            </p:nvSpPr>
            <p:spPr bwMode="auto">
              <a:xfrm>
                <a:off x="5140326" y="4060826"/>
                <a:ext cx="1584325" cy="279400"/>
              </a:xfrm>
              <a:custGeom>
                <a:avLst/>
                <a:gdLst>
                  <a:gd name="T0" fmla="*/ 81 w 421"/>
                  <a:gd name="T1" fmla="*/ 7 h 74"/>
                  <a:gd name="T2" fmla="*/ 161 w 421"/>
                  <a:gd name="T3" fmla="*/ 35 h 74"/>
                  <a:gd name="T4" fmla="*/ 269 w 421"/>
                  <a:gd name="T5" fmla="*/ 35 h 74"/>
                  <a:gd name="T6" fmla="*/ 421 w 421"/>
                  <a:gd name="T7" fmla="*/ 43 h 74"/>
                  <a:gd name="T8" fmla="*/ 165 w 421"/>
                  <a:gd name="T9" fmla="*/ 67 h 74"/>
                  <a:gd name="T10" fmla="*/ 73 w 421"/>
                  <a:gd name="T11" fmla="*/ 3 h 74"/>
                  <a:gd name="T12" fmla="*/ 75 w 421"/>
                  <a:gd name="T13" fmla="*/ 9 h 74"/>
                  <a:gd name="T14" fmla="*/ 81 w 421"/>
                  <a:gd name="T15" fmla="*/ 7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1" h="74">
                    <a:moveTo>
                      <a:pt x="81" y="7"/>
                    </a:moveTo>
                    <a:cubicBezTo>
                      <a:pt x="92" y="33"/>
                      <a:pt x="131" y="33"/>
                      <a:pt x="161" y="35"/>
                    </a:cubicBezTo>
                    <a:cubicBezTo>
                      <a:pt x="193" y="37"/>
                      <a:pt x="233" y="37"/>
                      <a:pt x="269" y="35"/>
                    </a:cubicBezTo>
                    <a:cubicBezTo>
                      <a:pt x="332" y="31"/>
                      <a:pt x="395" y="0"/>
                      <a:pt x="421" y="43"/>
                    </a:cubicBezTo>
                    <a:cubicBezTo>
                      <a:pt x="370" y="54"/>
                      <a:pt x="258" y="74"/>
                      <a:pt x="165" y="67"/>
                    </a:cubicBezTo>
                    <a:cubicBezTo>
                      <a:pt x="120" y="64"/>
                      <a:pt x="0" y="41"/>
                      <a:pt x="73" y="3"/>
                    </a:cubicBezTo>
                    <a:cubicBezTo>
                      <a:pt x="75" y="9"/>
                      <a:pt x="75" y="9"/>
                      <a:pt x="75" y="9"/>
                    </a:cubicBezTo>
                    <a:lnTo>
                      <a:pt x="81"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7"/>
              <p:cNvSpPr>
                <a:spLocks/>
              </p:cNvSpPr>
              <p:nvPr/>
            </p:nvSpPr>
            <p:spPr bwMode="auto">
              <a:xfrm>
                <a:off x="6491288" y="3771901"/>
                <a:ext cx="277813" cy="55563"/>
              </a:xfrm>
              <a:custGeom>
                <a:avLst/>
                <a:gdLst>
                  <a:gd name="T0" fmla="*/ 0 w 74"/>
                  <a:gd name="T1" fmla="*/ 15 h 15"/>
                  <a:gd name="T2" fmla="*/ 74 w 74"/>
                  <a:gd name="T3" fmla="*/ 0 h 15"/>
                </a:gdLst>
                <a:ahLst/>
                <a:cxnLst>
                  <a:cxn ang="0">
                    <a:pos x="T0" y="T1"/>
                  </a:cxn>
                  <a:cxn ang="0">
                    <a:pos x="T2" y="T3"/>
                  </a:cxn>
                </a:cxnLst>
                <a:rect l="0" t="0" r="r" b="b"/>
                <a:pathLst>
                  <a:path w="74" h="15">
                    <a:moveTo>
                      <a:pt x="0" y="15"/>
                    </a:moveTo>
                    <a:cubicBezTo>
                      <a:pt x="24" y="9"/>
                      <a:pt x="51" y="11"/>
                      <a:pt x="74" y="0"/>
                    </a:cubicBezTo>
                  </a:path>
                </a:pathLst>
              </a:custGeom>
              <a:grpFill/>
              <a:ln w="4921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8"/>
              <p:cNvSpPr>
                <a:spLocks/>
              </p:cNvSpPr>
              <p:nvPr/>
            </p:nvSpPr>
            <p:spPr bwMode="auto">
              <a:xfrm>
                <a:off x="5316538" y="3613151"/>
                <a:ext cx="165100" cy="60325"/>
              </a:xfrm>
              <a:custGeom>
                <a:avLst/>
                <a:gdLst>
                  <a:gd name="T0" fmla="*/ 44 w 44"/>
                  <a:gd name="T1" fmla="*/ 0 h 16"/>
                  <a:gd name="T2" fmla="*/ 0 w 44"/>
                  <a:gd name="T3" fmla="*/ 16 h 16"/>
                </a:gdLst>
                <a:ahLst/>
                <a:cxnLst>
                  <a:cxn ang="0">
                    <a:pos x="T0" y="T1"/>
                  </a:cxn>
                  <a:cxn ang="0">
                    <a:pos x="T2" y="T3"/>
                  </a:cxn>
                </a:cxnLst>
                <a:rect l="0" t="0" r="r" b="b"/>
                <a:pathLst>
                  <a:path w="44" h="16">
                    <a:moveTo>
                      <a:pt x="44" y="0"/>
                    </a:moveTo>
                    <a:cubicBezTo>
                      <a:pt x="31" y="7"/>
                      <a:pt x="14" y="7"/>
                      <a:pt x="0" y="16"/>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9"/>
              <p:cNvSpPr>
                <a:spLocks/>
              </p:cNvSpPr>
              <p:nvPr/>
            </p:nvSpPr>
            <p:spPr bwMode="auto">
              <a:xfrm>
                <a:off x="6716713" y="4824413"/>
                <a:ext cx="595313" cy="192088"/>
              </a:xfrm>
              <a:custGeom>
                <a:avLst/>
                <a:gdLst>
                  <a:gd name="T0" fmla="*/ 158 w 158"/>
                  <a:gd name="T1" fmla="*/ 0 h 51"/>
                  <a:gd name="T2" fmla="*/ 0 w 158"/>
                  <a:gd name="T3" fmla="*/ 51 h 51"/>
                </a:gdLst>
                <a:ahLst/>
                <a:cxnLst>
                  <a:cxn ang="0">
                    <a:pos x="T0" y="T1"/>
                  </a:cxn>
                  <a:cxn ang="0">
                    <a:pos x="T2" y="T3"/>
                  </a:cxn>
                </a:cxnLst>
                <a:rect l="0" t="0" r="r" b="b"/>
                <a:pathLst>
                  <a:path w="158" h="51">
                    <a:moveTo>
                      <a:pt x="158" y="0"/>
                    </a:moveTo>
                    <a:cubicBezTo>
                      <a:pt x="117" y="41"/>
                      <a:pt x="54" y="39"/>
                      <a:pt x="0" y="51"/>
                    </a:cubicBezTo>
                  </a:path>
                </a:pathLst>
              </a:custGeom>
              <a:grpFill/>
              <a:ln w="41275"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0"/>
              <p:cNvSpPr>
                <a:spLocks/>
              </p:cNvSpPr>
              <p:nvPr/>
            </p:nvSpPr>
            <p:spPr bwMode="auto">
              <a:xfrm>
                <a:off x="4940301" y="4727576"/>
                <a:ext cx="255588" cy="74613"/>
              </a:xfrm>
              <a:custGeom>
                <a:avLst/>
                <a:gdLst>
                  <a:gd name="T0" fmla="*/ 0 w 68"/>
                  <a:gd name="T1" fmla="*/ 20 h 20"/>
                  <a:gd name="T2" fmla="*/ 68 w 68"/>
                  <a:gd name="T3" fmla="*/ 0 h 20"/>
                </a:gdLst>
                <a:ahLst/>
                <a:cxnLst>
                  <a:cxn ang="0">
                    <a:pos x="T0" y="T1"/>
                  </a:cxn>
                  <a:cxn ang="0">
                    <a:pos x="T2" y="T3"/>
                  </a:cxn>
                </a:cxnLst>
                <a:rect l="0" t="0" r="r" b="b"/>
                <a:pathLst>
                  <a:path w="68" h="20">
                    <a:moveTo>
                      <a:pt x="0" y="20"/>
                    </a:moveTo>
                    <a:cubicBezTo>
                      <a:pt x="21" y="9"/>
                      <a:pt x="44" y="2"/>
                      <a:pt x="68"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1"/>
              <p:cNvSpPr>
                <a:spLocks/>
              </p:cNvSpPr>
              <p:nvPr/>
            </p:nvSpPr>
            <p:spPr bwMode="auto">
              <a:xfrm>
                <a:off x="5919788" y="3357563"/>
                <a:ext cx="119063" cy="134938"/>
              </a:xfrm>
              <a:custGeom>
                <a:avLst/>
                <a:gdLst>
                  <a:gd name="T0" fmla="*/ 32 w 32"/>
                  <a:gd name="T1" fmla="*/ 36 h 36"/>
                  <a:gd name="T2" fmla="*/ 0 w 32"/>
                  <a:gd name="T3" fmla="*/ 0 h 36"/>
                </a:gdLst>
                <a:ahLst/>
                <a:cxnLst>
                  <a:cxn ang="0">
                    <a:pos x="T0" y="T1"/>
                  </a:cxn>
                  <a:cxn ang="0">
                    <a:pos x="T2" y="T3"/>
                  </a:cxn>
                </a:cxnLst>
                <a:rect l="0" t="0" r="r" b="b"/>
                <a:pathLst>
                  <a:path w="32" h="36">
                    <a:moveTo>
                      <a:pt x="32" y="36"/>
                    </a:moveTo>
                    <a:cubicBezTo>
                      <a:pt x="23" y="22"/>
                      <a:pt x="11" y="12"/>
                      <a:pt x="0" y="0"/>
                    </a:cubicBezTo>
                  </a:path>
                </a:pathLst>
              </a:custGeom>
              <a:grpFill/>
              <a:ln w="34925"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2"/>
              <p:cNvSpPr>
                <a:spLocks/>
              </p:cNvSpPr>
              <p:nvPr/>
            </p:nvSpPr>
            <p:spPr bwMode="auto">
              <a:xfrm>
                <a:off x="6521451" y="1582738"/>
                <a:ext cx="14288" cy="74613"/>
              </a:xfrm>
              <a:custGeom>
                <a:avLst/>
                <a:gdLst>
                  <a:gd name="T0" fmla="*/ 4 w 4"/>
                  <a:gd name="T1" fmla="*/ 20 h 20"/>
                  <a:gd name="T2" fmla="*/ 0 w 4"/>
                  <a:gd name="T3" fmla="*/ 0 h 20"/>
                </a:gdLst>
                <a:ahLst/>
                <a:cxnLst>
                  <a:cxn ang="0">
                    <a:pos x="T0" y="T1"/>
                  </a:cxn>
                  <a:cxn ang="0">
                    <a:pos x="T2" y="T3"/>
                  </a:cxn>
                </a:cxnLst>
                <a:rect l="0" t="0" r="r" b="b"/>
                <a:pathLst>
                  <a:path w="4" h="20">
                    <a:moveTo>
                      <a:pt x="4" y="20"/>
                    </a:moveTo>
                    <a:cubicBezTo>
                      <a:pt x="2" y="14"/>
                      <a:pt x="2" y="7"/>
                      <a:pt x="0"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3"/>
              <p:cNvSpPr>
                <a:spLocks/>
              </p:cNvSpPr>
              <p:nvPr/>
            </p:nvSpPr>
            <p:spPr bwMode="auto">
              <a:xfrm>
                <a:off x="6326188" y="3568701"/>
                <a:ext cx="44450" cy="60325"/>
              </a:xfrm>
              <a:custGeom>
                <a:avLst/>
                <a:gdLst>
                  <a:gd name="T0" fmla="*/ 0 w 12"/>
                  <a:gd name="T1" fmla="*/ 16 h 16"/>
                  <a:gd name="T2" fmla="*/ 12 w 12"/>
                  <a:gd name="T3" fmla="*/ 0 h 16"/>
                </a:gdLst>
                <a:ahLst/>
                <a:cxnLst>
                  <a:cxn ang="0">
                    <a:pos x="T0" y="T1"/>
                  </a:cxn>
                  <a:cxn ang="0">
                    <a:pos x="T2" y="T3"/>
                  </a:cxn>
                </a:cxnLst>
                <a:rect l="0" t="0" r="r" b="b"/>
                <a:pathLst>
                  <a:path w="12" h="16">
                    <a:moveTo>
                      <a:pt x="0" y="16"/>
                    </a:moveTo>
                    <a:cubicBezTo>
                      <a:pt x="5" y="11"/>
                      <a:pt x="8" y="5"/>
                      <a:pt x="12"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4"/>
              <p:cNvSpPr>
                <a:spLocks/>
              </p:cNvSpPr>
              <p:nvPr/>
            </p:nvSpPr>
            <p:spPr bwMode="auto">
              <a:xfrm>
                <a:off x="6672263" y="2335213"/>
                <a:ext cx="150813" cy="74613"/>
              </a:xfrm>
              <a:custGeom>
                <a:avLst/>
                <a:gdLst>
                  <a:gd name="T0" fmla="*/ 0 w 40"/>
                  <a:gd name="T1" fmla="*/ 20 h 20"/>
                  <a:gd name="T2" fmla="*/ 40 w 40"/>
                  <a:gd name="T3" fmla="*/ 0 h 20"/>
                </a:gdLst>
                <a:ahLst/>
                <a:cxnLst>
                  <a:cxn ang="0">
                    <a:pos x="T0" y="T1"/>
                  </a:cxn>
                  <a:cxn ang="0">
                    <a:pos x="T2" y="T3"/>
                  </a:cxn>
                </a:cxnLst>
                <a:rect l="0" t="0" r="r" b="b"/>
                <a:pathLst>
                  <a:path w="40" h="20">
                    <a:moveTo>
                      <a:pt x="0" y="20"/>
                    </a:moveTo>
                    <a:cubicBezTo>
                      <a:pt x="12" y="12"/>
                      <a:pt x="26" y="5"/>
                      <a:pt x="40"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5"/>
              <p:cNvSpPr>
                <a:spLocks/>
              </p:cNvSpPr>
              <p:nvPr/>
            </p:nvSpPr>
            <p:spPr bwMode="auto">
              <a:xfrm>
                <a:off x="7108826" y="3571876"/>
                <a:ext cx="104775" cy="11113"/>
              </a:xfrm>
              <a:custGeom>
                <a:avLst/>
                <a:gdLst>
                  <a:gd name="T0" fmla="*/ 0 w 28"/>
                  <a:gd name="T1" fmla="*/ 3 h 3"/>
                  <a:gd name="T2" fmla="*/ 28 w 28"/>
                  <a:gd name="T3" fmla="*/ 3 h 3"/>
                </a:gdLst>
                <a:ahLst/>
                <a:cxnLst>
                  <a:cxn ang="0">
                    <a:pos x="T0" y="T1"/>
                  </a:cxn>
                  <a:cxn ang="0">
                    <a:pos x="T2" y="T3"/>
                  </a:cxn>
                </a:cxnLst>
                <a:rect l="0" t="0" r="r" b="b"/>
                <a:pathLst>
                  <a:path w="28" h="3">
                    <a:moveTo>
                      <a:pt x="0" y="3"/>
                    </a:moveTo>
                    <a:cubicBezTo>
                      <a:pt x="9" y="0"/>
                      <a:pt x="19" y="0"/>
                      <a:pt x="28" y="3"/>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6"/>
              <p:cNvSpPr>
                <a:spLocks/>
              </p:cNvSpPr>
              <p:nvPr/>
            </p:nvSpPr>
            <p:spPr bwMode="auto">
              <a:xfrm>
                <a:off x="7002463" y="4170363"/>
                <a:ext cx="150813" cy="74613"/>
              </a:xfrm>
              <a:custGeom>
                <a:avLst/>
                <a:gdLst>
                  <a:gd name="T0" fmla="*/ 0 w 40"/>
                  <a:gd name="T1" fmla="*/ 20 h 20"/>
                  <a:gd name="T2" fmla="*/ 40 w 40"/>
                  <a:gd name="T3" fmla="*/ 0 h 20"/>
                </a:gdLst>
                <a:ahLst/>
                <a:cxnLst>
                  <a:cxn ang="0">
                    <a:pos x="T0" y="T1"/>
                  </a:cxn>
                  <a:cxn ang="0">
                    <a:pos x="T2" y="T3"/>
                  </a:cxn>
                </a:cxnLst>
                <a:rect l="0" t="0" r="r" b="b"/>
                <a:pathLst>
                  <a:path w="40" h="20">
                    <a:moveTo>
                      <a:pt x="0" y="20"/>
                    </a:moveTo>
                    <a:cubicBezTo>
                      <a:pt x="14" y="16"/>
                      <a:pt x="27" y="7"/>
                      <a:pt x="40"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7"/>
              <p:cNvSpPr>
                <a:spLocks/>
              </p:cNvSpPr>
              <p:nvPr/>
            </p:nvSpPr>
            <p:spPr bwMode="auto">
              <a:xfrm>
                <a:off x="5422901" y="4065588"/>
                <a:ext cx="14288" cy="30163"/>
              </a:xfrm>
              <a:custGeom>
                <a:avLst/>
                <a:gdLst>
                  <a:gd name="T0" fmla="*/ 0 w 4"/>
                  <a:gd name="T1" fmla="*/ 8 h 8"/>
                  <a:gd name="T2" fmla="*/ 4 w 4"/>
                  <a:gd name="T3" fmla="*/ 0 h 8"/>
                </a:gdLst>
                <a:ahLst/>
                <a:cxnLst>
                  <a:cxn ang="0">
                    <a:pos x="T0" y="T1"/>
                  </a:cxn>
                  <a:cxn ang="0">
                    <a:pos x="T2" y="T3"/>
                  </a:cxn>
                </a:cxnLst>
                <a:rect l="0" t="0" r="r" b="b"/>
                <a:pathLst>
                  <a:path w="4" h="8">
                    <a:moveTo>
                      <a:pt x="0" y="8"/>
                    </a:moveTo>
                    <a:cubicBezTo>
                      <a:pt x="1" y="5"/>
                      <a:pt x="2" y="2"/>
                      <a:pt x="4"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8"/>
              <p:cNvSpPr>
                <a:spLocks/>
              </p:cNvSpPr>
              <p:nvPr/>
            </p:nvSpPr>
            <p:spPr bwMode="auto">
              <a:xfrm>
                <a:off x="5392738" y="4997451"/>
                <a:ext cx="2062163" cy="304800"/>
              </a:xfrm>
              <a:custGeom>
                <a:avLst/>
                <a:gdLst>
                  <a:gd name="T0" fmla="*/ 0 w 548"/>
                  <a:gd name="T1" fmla="*/ 60 h 81"/>
                  <a:gd name="T2" fmla="*/ 548 w 548"/>
                  <a:gd name="T3" fmla="*/ 0 h 81"/>
                </a:gdLst>
                <a:ahLst/>
                <a:cxnLst>
                  <a:cxn ang="0">
                    <a:pos x="T0" y="T1"/>
                  </a:cxn>
                  <a:cxn ang="0">
                    <a:pos x="T2" y="T3"/>
                  </a:cxn>
                </a:cxnLst>
                <a:rect l="0" t="0" r="r" b="b"/>
                <a:pathLst>
                  <a:path w="548" h="81">
                    <a:moveTo>
                      <a:pt x="0" y="60"/>
                    </a:moveTo>
                    <a:cubicBezTo>
                      <a:pt x="137" y="80"/>
                      <a:pt x="456" y="81"/>
                      <a:pt x="548" y="0"/>
                    </a:cubicBezTo>
                  </a:path>
                </a:pathLst>
              </a:custGeom>
              <a:grpFill/>
              <a:ln w="4603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5" name="文本框 54"/>
          <p:cNvSpPr txBox="1"/>
          <p:nvPr/>
        </p:nvSpPr>
        <p:spPr>
          <a:xfrm>
            <a:off x="6933237" y="3198123"/>
            <a:ext cx="1699824" cy="369332"/>
          </a:xfrm>
          <a:prstGeom prst="rect">
            <a:avLst/>
          </a:prstGeom>
          <a:noFill/>
        </p:spPr>
        <p:txBody>
          <a:bodyPr wrap="none" rtlCol="0">
            <a:spAutoFit/>
          </a:bodyPr>
          <a:lstStyle/>
          <a:p>
            <a:r>
              <a:rPr lang="en-US" altLang="zh-CN" b="1" dirty="0">
                <a:solidFill>
                  <a:srgbClr val="66CDCC"/>
                </a:solidFill>
              </a:rPr>
              <a:t>Emails</a:t>
            </a:r>
            <a:r>
              <a:rPr lang="zh-CN" altLang="en-US" b="1" dirty="0">
                <a:solidFill>
                  <a:srgbClr val="66CDCC"/>
                </a:solidFill>
              </a:rPr>
              <a:t> </a:t>
            </a:r>
            <a:r>
              <a:rPr lang="en-US" altLang="zh-CN" b="1" dirty="0">
                <a:solidFill>
                  <a:srgbClr val="66CDCC"/>
                </a:solidFill>
              </a:rPr>
              <a:t>for</a:t>
            </a:r>
            <a:r>
              <a:rPr lang="zh-CN" altLang="en-US" b="1" dirty="0">
                <a:solidFill>
                  <a:srgbClr val="66CDCC"/>
                </a:solidFill>
              </a:rPr>
              <a:t> </a:t>
            </a:r>
            <a:r>
              <a:rPr lang="en-US" altLang="zh-CN" b="1" dirty="0">
                <a:solidFill>
                  <a:srgbClr val="66CDCC"/>
                </a:solidFill>
              </a:rPr>
              <a:t>Work</a:t>
            </a:r>
            <a:endParaRPr lang="zh-CN" altLang="en-US" b="1" dirty="0">
              <a:solidFill>
                <a:srgbClr val="66CDCC"/>
              </a:solidFill>
            </a:endParaRPr>
          </a:p>
        </p:txBody>
      </p:sp>
      <p:sp>
        <p:nvSpPr>
          <p:cNvPr id="56" name="文本框 55"/>
          <p:cNvSpPr txBox="1"/>
          <p:nvPr/>
        </p:nvSpPr>
        <p:spPr>
          <a:xfrm>
            <a:off x="9807040" y="3197529"/>
            <a:ext cx="1744517" cy="369332"/>
          </a:xfrm>
          <a:prstGeom prst="rect">
            <a:avLst/>
          </a:prstGeom>
          <a:noFill/>
        </p:spPr>
        <p:txBody>
          <a:bodyPr wrap="none" rtlCol="0">
            <a:spAutoFit/>
          </a:bodyPr>
          <a:lstStyle/>
          <a:p>
            <a:r>
              <a:rPr lang="en-US" altLang="zh-CN" dirty="0">
                <a:solidFill>
                  <a:schemeClr val="bg1">
                    <a:lumMod val="75000"/>
                  </a:schemeClr>
                </a:solidFill>
              </a:rPr>
              <a:t>Effective</a:t>
            </a:r>
            <a:r>
              <a:rPr lang="zh-CN" altLang="en-US" dirty="0">
                <a:solidFill>
                  <a:schemeClr val="bg1">
                    <a:lumMod val="75000"/>
                  </a:schemeClr>
                </a:solidFill>
              </a:rPr>
              <a:t> </a:t>
            </a:r>
            <a:r>
              <a:rPr lang="en-US" altLang="zh-CN" dirty="0">
                <a:solidFill>
                  <a:schemeClr val="bg1">
                    <a:lumMod val="75000"/>
                  </a:schemeClr>
                </a:solidFill>
              </a:rPr>
              <a:t>Memos</a:t>
            </a:r>
            <a:endParaRPr lang="zh-CN" altLang="en-US" dirty="0">
              <a:solidFill>
                <a:schemeClr val="bg1">
                  <a:lumMod val="75000"/>
                </a:schemeClr>
              </a:solidFill>
            </a:endParaRPr>
          </a:p>
        </p:txBody>
      </p:sp>
      <p:sp>
        <p:nvSpPr>
          <p:cNvPr id="57" name="文本框 56"/>
          <p:cNvSpPr txBox="1"/>
          <p:nvPr/>
        </p:nvSpPr>
        <p:spPr>
          <a:xfrm>
            <a:off x="3388964" y="3157072"/>
            <a:ext cx="2881815" cy="369332"/>
          </a:xfrm>
          <a:prstGeom prst="rect">
            <a:avLst/>
          </a:prstGeom>
          <a:noFill/>
        </p:spPr>
        <p:txBody>
          <a:bodyPr wrap="none" rtlCol="0">
            <a:spAutoFit/>
          </a:bodyPr>
          <a:lstStyle/>
          <a:p>
            <a:r>
              <a:rPr lang="en-US" altLang="zh-CN" dirty="0">
                <a:solidFill>
                  <a:schemeClr val="bg1">
                    <a:lumMod val="75000"/>
                  </a:schemeClr>
                </a:solidFill>
              </a:rPr>
              <a:t>Résumés for Job Application</a:t>
            </a:r>
            <a:endParaRPr lang="zh-CN" altLang="en-US" dirty="0">
              <a:solidFill>
                <a:schemeClr val="bg1">
                  <a:lumMod val="75000"/>
                </a:schemeClr>
              </a:solidFill>
            </a:endParaRPr>
          </a:p>
        </p:txBody>
      </p:sp>
      <p:sp>
        <p:nvSpPr>
          <p:cNvPr id="58" name="文本框 57"/>
          <p:cNvSpPr txBox="1"/>
          <p:nvPr/>
        </p:nvSpPr>
        <p:spPr>
          <a:xfrm>
            <a:off x="191572" y="3157072"/>
            <a:ext cx="3185487" cy="369332"/>
          </a:xfrm>
          <a:prstGeom prst="rect">
            <a:avLst/>
          </a:prstGeom>
          <a:noFill/>
        </p:spPr>
        <p:txBody>
          <a:bodyPr wrap="none" rtlCol="0">
            <a:spAutoFit/>
          </a:bodyPr>
          <a:lstStyle/>
          <a:p>
            <a:r>
              <a:rPr lang="en-US" altLang="zh-CN" dirty="0">
                <a:solidFill>
                  <a:schemeClr val="bg1">
                    <a:lumMod val="75000"/>
                  </a:schemeClr>
                </a:solidFill>
              </a:rPr>
              <a:t>Instructions</a:t>
            </a:r>
            <a:r>
              <a:rPr lang="zh-CN" altLang="en-US" dirty="0">
                <a:solidFill>
                  <a:schemeClr val="bg1">
                    <a:lumMod val="75000"/>
                  </a:schemeClr>
                </a:solidFill>
              </a:rPr>
              <a:t> </a:t>
            </a:r>
            <a:r>
              <a:rPr lang="en-US" altLang="zh-CN" dirty="0">
                <a:solidFill>
                  <a:schemeClr val="bg1">
                    <a:lumMod val="75000"/>
                  </a:schemeClr>
                </a:solidFill>
              </a:rPr>
              <a:t>and</a:t>
            </a:r>
            <a:r>
              <a:rPr lang="zh-CN" altLang="en-US" dirty="0">
                <a:solidFill>
                  <a:schemeClr val="bg1">
                    <a:lumMod val="75000"/>
                  </a:schemeClr>
                </a:solidFill>
              </a:rPr>
              <a:t> </a:t>
            </a:r>
            <a:r>
              <a:rPr lang="en-US" altLang="zh-CN" dirty="0">
                <a:solidFill>
                  <a:schemeClr val="bg1">
                    <a:lumMod val="75000"/>
                  </a:schemeClr>
                </a:solidFill>
              </a:rPr>
              <a:t>User’s</a:t>
            </a:r>
            <a:r>
              <a:rPr lang="zh-CN" altLang="en-US" dirty="0">
                <a:solidFill>
                  <a:schemeClr val="bg1">
                    <a:lumMod val="75000"/>
                  </a:schemeClr>
                </a:solidFill>
              </a:rPr>
              <a:t> </a:t>
            </a:r>
            <a:r>
              <a:rPr lang="en-US" altLang="zh-CN" dirty="0">
                <a:solidFill>
                  <a:schemeClr val="bg1">
                    <a:lumMod val="75000"/>
                  </a:schemeClr>
                </a:solidFill>
              </a:rPr>
              <a:t>Manuals</a:t>
            </a:r>
            <a:endParaRPr lang="zh-CN" altLang="en-US" dirty="0">
              <a:solidFill>
                <a:schemeClr val="bg1">
                  <a:lumMod val="75000"/>
                </a:schemeClr>
              </a:solidFill>
            </a:endParaRPr>
          </a:p>
        </p:txBody>
      </p:sp>
      <p:sp>
        <p:nvSpPr>
          <p:cNvPr id="59" name="文本框 58"/>
          <p:cNvSpPr txBox="1"/>
          <p:nvPr/>
        </p:nvSpPr>
        <p:spPr>
          <a:xfrm>
            <a:off x="6471618" y="3786025"/>
            <a:ext cx="3101297" cy="1477328"/>
          </a:xfrm>
          <a:prstGeom prst="rect">
            <a:avLst/>
          </a:prstGeom>
          <a:noFill/>
        </p:spPr>
        <p:txBody>
          <a:bodyPr wrap="square" rtlCol="0">
            <a:spAutoFit/>
          </a:bodyPr>
          <a:lstStyle/>
          <a:p>
            <a:r>
              <a:rPr lang="en-US" altLang="zh-CN" sz="2000" dirty="0">
                <a:latin typeface="微软雅黑 Light" panose="020B0502040204020203" pitchFamily="34" charset="-122"/>
                <a:ea typeface="微软雅黑 Light" panose="020B0502040204020203" pitchFamily="34" charset="-122"/>
              </a:rPr>
              <a:t>1.</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Format</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Elements</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of</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Emails</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for</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Work</a:t>
            </a:r>
          </a:p>
          <a:p>
            <a:endParaRPr lang="en-US" altLang="zh-CN" sz="1000" dirty="0">
              <a:latin typeface="微软雅黑 Light" panose="020B0502040204020203" pitchFamily="34" charset="-122"/>
              <a:ea typeface="微软雅黑 Light" panose="020B0502040204020203" pitchFamily="34" charset="-122"/>
            </a:endParaRPr>
          </a:p>
          <a:p>
            <a:r>
              <a:rPr lang="en-US" altLang="zh-CN" sz="2000" dirty="0">
                <a:latin typeface="微软雅黑 Light" panose="020B0502040204020203" pitchFamily="34" charset="-122"/>
                <a:ea typeface="微软雅黑 Light" panose="020B0502040204020203" pitchFamily="34" charset="-122"/>
              </a:rPr>
              <a:t>2.</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Tips</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on</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Drafting</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Emails</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for</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Work</a:t>
            </a:r>
          </a:p>
        </p:txBody>
      </p:sp>
      <p:sp>
        <p:nvSpPr>
          <p:cNvPr id="65" name="直角三角形 64"/>
          <p:cNvSpPr/>
          <p:nvPr/>
        </p:nvSpPr>
        <p:spPr>
          <a:xfrm flipH="1">
            <a:off x="0" y="5522973"/>
            <a:ext cx="12192000" cy="1335027"/>
          </a:xfrm>
          <a:prstGeom prst="rtTriangle">
            <a:avLst/>
          </a:prstGeom>
          <a:gradFill>
            <a:gsLst>
              <a:gs pos="0">
                <a:srgbClr val="326698"/>
              </a:gs>
              <a:gs pos="100000">
                <a:srgbClr val="66CDCC"/>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页脚占位符 3">
            <a:extLst>
              <a:ext uri="{FF2B5EF4-FFF2-40B4-BE49-F238E27FC236}">
                <a16:creationId xmlns:a16="http://schemas.microsoft.com/office/drawing/2014/main" id="{C15D6DCC-0775-3746-8EFA-D019D4D8BC00}"/>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1979894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文本框 101"/>
          <p:cNvSpPr txBox="1"/>
          <p:nvPr/>
        </p:nvSpPr>
        <p:spPr>
          <a:xfrm>
            <a:off x="3488266" y="514965"/>
            <a:ext cx="3959550" cy="646331"/>
          </a:xfrm>
          <a:prstGeom prst="rect">
            <a:avLst/>
          </a:prstGeom>
          <a:noFill/>
        </p:spPr>
        <p:txBody>
          <a:bodyPr wrap="squar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Major</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Points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3" name="圆角矩形 102"/>
          <p:cNvSpPr/>
          <p:nvPr/>
        </p:nvSpPr>
        <p:spPr>
          <a:xfrm>
            <a:off x="4318993" y="1304568"/>
            <a:ext cx="2298096" cy="45719"/>
          </a:xfrm>
          <a:prstGeom prst="roundRect">
            <a:avLst/>
          </a:prstGeom>
          <a:solidFill>
            <a:srgbClr val="66C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p:cNvSpPr/>
          <p:nvPr/>
        </p:nvSpPr>
        <p:spPr>
          <a:xfrm>
            <a:off x="2079162" y="2117293"/>
            <a:ext cx="6606439" cy="949672"/>
          </a:xfrm>
          <a:prstGeom prst="rect">
            <a:avLst/>
          </a:prstGeom>
          <a:solidFill>
            <a:srgbClr val="66CDC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微软雅黑 Light" panose="020B0502040204020203" pitchFamily="34" charset="-122"/>
                <a:ea typeface="微软雅黑 Light" panose="020B0502040204020203" pitchFamily="34" charset="-122"/>
              </a:rPr>
              <a:t>1.</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Format</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Elements</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of</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Emails</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for</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Work</a:t>
            </a:r>
            <a:endParaRPr lang="zh-CN" altLang="en-US" sz="2800" dirty="0">
              <a:solidFill>
                <a:schemeClr val="tx1"/>
              </a:solidFill>
              <a:latin typeface="微软雅黑 Light" panose="020B0502040204020203" pitchFamily="34" charset="-122"/>
              <a:ea typeface="微软雅黑 Light" panose="020B0502040204020203" pitchFamily="34" charset="-122"/>
            </a:endParaRPr>
          </a:p>
        </p:txBody>
      </p:sp>
      <p:sp>
        <p:nvSpPr>
          <p:cNvPr id="200" name="直角三角形 199"/>
          <p:cNvSpPr/>
          <p:nvPr/>
        </p:nvSpPr>
        <p:spPr>
          <a:xfrm>
            <a:off x="0" y="5535165"/>
            <a:ext cx="1366948" cy="1335027"/>
          </a:xfrm>
          <a:prstGeom prst="rtTriangle">
            <a:avLst/>
          </a:prstGeom>
          <a:gradFill>
            <a:gsLst>
              <a:gs pos="0">
                <a:srgbClr val="326698"/>
              </a:gs>
              <a:gs pos="100000">
                <a:srgbClr val="66CDCC"/>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79290AF4-EB6D-DF4F-9738-32880FC4C745}"/>
              </a:ext>
            </a:extLst>
          </p:cNvPr>
          <p:cNvSpPr txBox="1"/>
          <p:nvPr/>
        </p:nvSpPr>
        <p:spPr>
          <a:xfrm>
            <a:off x="3066757" y="3311584"/>
            <a:ext cx="5472332" cy="461665"/>
          </a:xfrm>
          <a:prstGeom prst="rect">
            <a:avLst/>
          </a:prstGeom>
          <a:noFill/>
        </p:spPr>
        <p:txBody>
          <a:bodyPr wrap="square" rtlCol="0">
            <a:spAutoFit/>
          </a:bodyPr>
          <a:lstStyle/>
          <a:p>
            <a:r>
              <a:rPr kumimoji="1" lang="en-US" altLang="zh-CN" sz="2400" dirty="0"/>
              <a:t>Header,</a:t>
            </a:r>
            <a:r>
              <a:rPr kumimoji="1" lang="zh-CN" altLang="en-US" sz="2400" dirty="0"/>
              <a:t> </a:t>
            </a:r>
            <a:r>
              <a:rPr kumimoji="1" lang="en-US" altLang="zh-CN" sz="2400" dirty="0"/>
              <a:t>Message</a:t>
            </a:r>
            <a:r>
              <a:rPr kumimoji="1" lang="zh-CN" altLang="en-US" sz="2400" dirty="0"/>
              <a:t> </a:t>
            </a:r>
            <a:r>
              <a:rPr kumimoji="1" lang="en-US" altLang="zh-CN" sz="2400" dirty="0"/>
              <a:t>and</a:t>
            </a:r>
            <a:r>
              <a:rPr kumimoji="1" lang="zh-CN" altLang="en-US" sz="2400" dirty="0"/>
              <a:t> </a:t>
            </a:r>
            <a:r>
              <a:rPr kumimoji="1" lang="en-US" altLang="zh-CN" sz="2400" dirty="0"/>
              <a:t>Signature</a:t>
            </a:r>
            <a:endParaRPr kumimoji="1" lang="zh-CN" altLang="en-US" sz="2400" dirty="0"/>
          </a:p>
        </p:txBody>
      </p:sp>
      <p:sp>
        <p:nvSpPr>
          <p:cNvPr id="69" name="矩形 68">
            <a:extLst>
              <a:ext uri="{FF2B5EF4-FFF2-40B4-BE49-F238E27FC236}">
                <a16:creationId xmlns:a16="http://schemas.microsoft.com/office/drawing/2014/main" id="{E5ED92BB-F082-F84A-81CA-26E363C4A6D6}"/>
              </a:ext>
            </a:extLst>
          </p:cNvPr>
          <p:cNvSpPr/>
          <p:nvPr/>
        </p:nvSpPr>
        <p:spPr>
          <a:xfrm>
            <a:off x="2079161" y="3998308"/>
            <a:ext cx="6606439" cy="949672"/>
          </a:xfrm>
          <a:prstGeom prst="rect">
            <a:avLst/>
          </a:prstGeom>
          <a:solidFill>
            <a:srgbClr val="66CDC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微软雅黑 Light" panose="020B0502040204020203" pitchFamily="34" charset="-122"/>
                <a:ea typeface="微软雅黑 Light" panose="020B0502040204020203" pitchFamily="34" charset="-122"/>
              </a:rPr>
              <a:t>2.</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Tips</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on</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Drafting</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Emails</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for</a:t>
            </a:r>
            <a:r>
              <a:rPr lang="zh-CN" altLang="en-US" sz="2800" dirty="0">
                <a:solidFill>
                  <a:schemeClr val="tx1"/>
                </a:solidFill>
                <a:latin typeface="微软雅黑 Light" panose="020B0502040204020203" pitchFamily="34" charset="-122"/>
                <a:ea typeface="微软雅黑 Light" panose="020B0502040204020203" pitchFamily="34" charset="-122"/>
              </a:rPr>
              <a:t> </a:t>
            </a:r>
            <a:r>
              <a:rPr lang="en-US" altLang="zh-CN" sz="2800" dirty="0">
                <a:solidFill>
                  <a:schemeClr val="tx1"/>
                </a:solidFill>
                <a:latin typeface="微软雅黑 Light" panose="020B0502040204020203" pitchFamily="34" charset="-122"/>
                <a:ea typeface="微软雅黑 Light" panose="020B0502040204020203" pitchFamily="34" charset="-122"/>
              </a:rPr>
              <a:t>Work</a:t>
            </a:r>
            <a:endParaRPr lang="zh-CN" altLang="en-US" sz="2800" dirty="0">
              <a:solidFill>
                <a:schemeClr val="tx1"/>
              </a:solidFill>
              <a:latin typeface="微软雅黑 Light" panose="020B0502040204020203" pitchFamily="34" charset="-122"/>
              <a:ea typeface="微软雅黑 Light" panose="020B0502040204020203" pitchFamily="34" charset="-122"/>
            </a:endParaRPr>
          </a:p>
        </p:txBody>
      </p:sp>
      <p:sp>
        <p:nvSpPr>
          <p:cNvPr id="4" name="文本框 3">
            <a:extLst>
              <a:ext uri="{FF2B5EF4-FFF2-40B4-BE49-F238E27FC236}">
                <a16:creationId xmlns:a16="http://schemas.microsoft.com/office/drawing/2014/main" id="{24B7E952-E96A-B544-8729-B9BC578DFBC6}"/>
              </a:ext>
            </a:extLst>
          </p:cNvPr>
          <p:cNvSpPr txBox="1"/>
          <p:nvPr/>
        </p:nvSpPr>
        <p:spPr>
          <a:xfrm>
            <a:off x="3058696" y="5371681"/>
            <a:ext cx="4389120" cy="830997"/>
          </a:xfrm>
          <a:prstGeom prst="rect">
            <a:avLst/>
          </a:prstGeom>
          <a:noFill/>
        </p:spPr>
        <p:txBody>
          <a:bodyPr wrap="square" rtlCol="0">
            <a:spAutoFit/>
          </a:bodyPr>
          <a:lstStyle/>
          <a:p>
            <a:r>
              <a:rPr kumimoji="1" lang="en-US" altLang="zh-CN" sz="2400" dirty="0"/>
              <a:t>Netiquette Guidelines for Writing a Business Email</a:t>
            </a:r>
            <a:endParaRPr kumimoji="1" lang="zh-CN" altLang="en-US" sz="2400" dirty="0"/>
          </a:p>
        </p:txBody>
      </p:sp>
      <p:pic>
        <p:nvPicPr>
          <p:cNvPr id="5" name="图片 4">
            <a:extLst>
              <a:ext uri="{FF2B5EF4-FFF2-40B4-BE49-F238E27FC236}">
                <a16:creationId xmlns:a16="http://schemas.microsoft.com/office/drawing/2014/main" id="{625AD025-A3C8-AE4D-B116-FB2695B81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9161" y="3192490"/>
            <a:ext cx="733076" cy="605442"/>
          </a:xfrm>
          <a:prstGeom prst="rect">
            <a:avLst/>
          </a:prstGeom>
        </p:spPr>
      </p:pic>
      <p:sp>
        <p:nvSpPr>
          <p:cNvPr id="10" name="页脚占位符 3">
            <a:extLst>
              <a:ext uri="{FF2B5EF4-FFF2-40B4-BE49-F238E27FC236}">
                <a16:creationId xmlns:a16="http://schemas.microsoft.com/office/drawing/2014/main" id="{C47EC142-EC90-814E-ADC6-ED3C5B6305E1}"/>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95118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3143673" y="1285876"/>
          <a:ext cx="4832011" cy="5495925"/>
        </p:xfrm>
        <a:graphic>
          <a:graphicData uri="http://schemas.openxmlformats.org/drawingml/2006/table">
            <a:tbl>
              <a:tblPr/>
              <a:tblGrid>
                <a:gridCol w="4832011">
                  <a:extLst>
                    <a:ext uri="{9D8B030D-6E8A-4147-A177-3AD203B41FA5}">
                      <a16:colId xmlns:a16="http://schemas.microsoft.com/office/drawing/2014/main" val="20000"/>
                    </a:ext>
                  </a:extLst>
                </a:gridCol>
              </a:tblGrid>
              <a:tr h="2687638">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rgbClr val="FFFFFF"/>
                          </a:solidFill>
                          <a:effectLst/>
                          <a:latin typeface="Arial" panose="020B0604020202020204" pitchFamily="34" charset="0"/>
                          <a:ea typeface="宋体" panose="02010600030101010101" pitchFamily="2" charset="-122"/>
                        </a:rPr>
                        <a:t>  From:</a:t>
                      </a: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rgbClr val="FFFFFF"/>
                          </a:solidFill>
                          <a:effectLst/>
                          <a:latin typeface="Arial" panose="020B0604020202020204" pitchFamily="34" charset="0"/>
                          <a:ea typeface="宋体" panose="02010600030101010101" pitchFamily="2" charset="-122"/>
                        </a:rPr>
                        <a:t>  To:</a:t>
                      </a: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rgbClr val="FFFFFF"/>
                          </a:solidFill>
                          <a:effectLst/>
                          <a:latin typeface="Arial" panose="020B0604020202020204" pitchFamily="34" charset="0"/>
                          <a:ea typeface="宋体" panose="02010600030101010101" pitchFamily="2" charset="-122"/>
                        </a:rPr>
                        <a:t>  Cc:</a:t>
                      </a: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rgbClr val="FFFFFF"/>
                          </a:solidFill>
                          <a:effectLst/>
                          <a:latin typeface="Arial" panose="020B0604020202020204" pitchFamily="34" charset="0"/>
                          <a:ea typeface="宋体" panose="02010600030101010101" pitchFamily="2" charset="-122"/>
                        </a:rPr>
                        <a:t>  Bcc:</a:t>
                      </a: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rgbClr val="FFFFFF"/>
                          </a:solidFill>
                          <a:effectLst/>
                          <a:latin typeface="Arial" panose="020B0604020202020204" pitchFamily="34" charset="0"/>
                          <a:ea typeface="宋体" panose="02010600030101010101" pitchFamily="2" charset="-122"/>
                        </a:rPr>
                        <a:t>  Sent:</a:t>
                      </a: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rgbClr val="FFFFFF"/>
                          </a:solidFill>
                          <a:effectLst/>
                          <a:latin typeface="Arial" panose="020B0604020202020204" pitchFamily="34" charset="0"/>
                          <a:ea typeface="宋体" panose="02010600030101010101" pitchFamily="2" charset="-122"/>
                        </a:rPr>
                        <a:t>  Subject:</a:t>
                      </a: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rgbClr val="FFFFFF"/>
                          </a:solidFill>
                          <a:effectLst/>
                          <a:latin typeface="Arial" panose="020B0604020202020204" pitchFamily="34" charset="0"/>
                          <a:ea typeface="宋体" panose="02010600030101010101" pitchFamily="2" charset="-122"/>
                        </a:rPr>
                        <a:t>  Attachment: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808287">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E4D3"/>
                    </a:solidFill>
                  </a:tcPr>
                </a:tc>
                <a:extLst>
                  <a:ext uri="{0D108BD9-81ED-4DB2-BD59-A6C34878D82A}">
                    <a16:rowId xmlns:a16="http://schemas.microsoft.com/office/drawing/2014/main" val="10001"/>
                  </a:ext>
                </a:extLst>
              </a:tr>
            </a:tbl>
          </a:graphicData>
        </a:graphic>
      </p:graphicFrame>
      <p:grpSp>
        <p:nvGrpSpPr>
          <p:cNvPr id="10" name="组合 9"/>
          <p:cNvGrpSpPr/>
          <p:nvPr/>
        </p:nvGrpSpPr>
        <p:grpSpPr>
          <a:xfrm>
            <a:off x="3432596" y="3987801"/>
            <a:ext cx="1511276" cy="2632423"/>
            <a:chOff x="612452" y="4046835"/>
            <a:chExt cx="1511276" cy="2632423"/>
          </a:xfrm>
        </p:grpSpPr>
        <p:sp>
          <p:nvSpPr>
            <p:cNvPr id="5" name="矩形 4"/>
            <p:cNvSpPr/>
            <p:nvPr/>
          </p:nvSpPr>
          <p:spPr>
            <a:xfrm>
              <a:off x="612452" y="4046835"/>
              <a:ext cx="1511276"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US" altLang="zh-CN" sz="2000" dirty="0">
                  <a:solidFill>
                    <a:srgbClr val="FFFFFF"/>
                  </a:solidFill>
                </a:rPr>
                <a:t>Salutation</a:t>
              </a:r>
              <a:endParaRPr lang="zh-CN" altLang="en-US" sz="2000" dirty="0">
                <a:solidFill>
                  <a:srgbClr val="FFFFFF"/>
                </a:solidFill>
              </a:endParaRPr>
            </a:p>
          </p:txBody>
        </p:sp>
        <p:sp>
          <p:nvSpPr>
            <p:cNvPr id="6" name="矩形 5"/>
            <p:cNvSpPr/>
            <p:nvPr/>
          </p:nvSpPr>
          <p:spPr>
            <a:xfrm>
              <a:off x="623590" y="4713317"/>
              <a:ext cx="1369862" cy="504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ltLang="zh-CN" sz="2000" dirty="0">
                <a:solidFill>
                  <a:srgbClr val="FFFFFF"/>
                </a:solidFill>
              </a:endParaRPr>
            </a:p>
            <a:p>
              <a:pPr algn="ctr">
                <a:defRPr/>
              </a:pPr>
              <a:r>
                <a:rPr lang="en-US" altLang="zh-CN" sz="2000" dirty="0">
                  <a:solidFill>
                    <a:srgbClr val="FFFFFF"/>
                  </a:solidFill>
                </a:rPr>
                <a:t>Body</a:t>
              </a:r>
            </a:p>
            <a:p>
              <a:pPr>
                <a:defRPr/>
              </a:pPr>
              <a:r>
                <a:rPr lang="zh-CN" altLang="en-US" sz="1600" dirty="0">
                  <a:solidFill>
                    <a:srgbClr val="FFFFFF"/>
                  </a:solidFill>
                </a:rPr>
                <a:t>  </a:t>
              </a:r>
              <a:endParaRPr lang="zh-CN" altLang="en-US" sz="2400" dirty="0">
                <a:solidFill>
                  <a:srgbClr val="FFFFFF"/>
                </a:solidFill>
              </a:endParaRPr>
            </a:p>
          </p:txBody>
        </p:sp>
        <p:sp>
          <p:nvSpPr>
            <p:cNvPr id="7" name="矩形 6"/>
            <p:cNvSpPr/>
            <p:nvPr/>
          </p:nvSpPr>
          <p:spPr>
            <a:xfrm>
              <a:off x="621245" y="5720407"/>
              <a:ext cx="1358466"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US" altLang="zh-CN" sz="2000" dirty="0">
                  <a:solidFill>
                    <a:srgbClr val="FFFFFF"/>
                  </a:solidFill>
                </a:rPr>
                <a:t>Close</a:t>
              </a:r>
              <a:endParaRPr lang="zh-CN" altLang="en-US" sz="2000" dirty="0">
                <a:solidFill>
                  <a:srgbClr val="FFFFFF"/>
                </a:solidFill>
              </a:endParaRPr>
            </a:p>
          </p:txBody>
        </p:sp>
        <p:sp>
          <p:nvSpPr>
            <p:cNvPr id="8" name="矩形 7"/>
            <p:cNvSpPr/>
            <p:nvPr/>
          </p:nvSpPr>
          <p:spPr>
            <a:xfrm>
              <a:off x="612453" y="6247458"/>
              <a:ext cx="1367258"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US" altLang="zh-CN" sz="2000" dirty="0">
                  <a:solidFill>
                    <a:srgbClr val="FFFFFF"/>
                  </a:solidFill>
                </a:rPr>
                <a:t>Signature</a:t>
              </a:r>
              <a:endParaRPr lang="zh-CN" altLang="en-US" sz="2000" dirty="0">
                <a:solidFill>
                  <a:srgbClr val="FFFFFF"/>
                </a:solidFill>
              </a:endParaRPr>
            </a:p>
          </p:txBody>
        </p:sp>
      </p:grpSp>
      <p:sp>
        <p:nvSpPr>
          <p:cNvPr id="11" name="左大括号 10"/>
          <p:cNvSpPr/>
          <p:nvPr/>
        </p:nvSpPr>
        <p:spPr>
          <a:xfrm>
            <a:off x="3071664" y="1560600"/>
            <a:ext cx="288032" cy="2156432"/>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p:cNvSpPr txBox="1"/>
          <p:nvPr/>
        </p:nvSpPr>
        <p:spPr>
          <a:xfrm>
            <a:off x="1673040" y="2407983"/>
            <a:ext cx="1229825" cy="461665"/>
          </a:xfrm>
          <a:prstGeom prst="rect">
            <a:avLst/>
          </a:prstGeom>
          <a:noFill/>
          <a:ln w="28575">
            <a:solidFill>
              <a:srgbClr val="FF0000"/>
            </a:solidFill>
          </a:ln>
        </p:spPr>
        <p:txBody>
          <a:bodyPr wrap="none" rtlCol="0">
            <a:spAutoFit/>
          </a:bodyPr>
          <a:lstStyle/>
          <a:p>
            <a:pPr algn="ctr"/>
            <a:r>
              <a:rPr lang="en-US" altLang="zh-CN" sz="2400" dirty="0">
                <a:latin typeface="Arial" panose="020B0604020202020204" pitchFamily="34" charset="0"/>
                <a:cs typeface="Arial" panose="020B0604020202020204" pitchFamily="34" charset="0"/>
              </a:rPr>
              <a:t>Header</a:t>
            </a:r>
            <a:endParaRPr lang="zh-CN" altLang="en-US" sz="2400" dirty="0">
              <a:latin typeface="Arial" panose="020B0604020202020204" pitchFamily="34" charset="0"/>
              <a:cs typeface="Arial" panose="020B0604020202020204" pitchFamily="34" charset="0"/>
            </a:endParaRPr>
          </a:p>
        </p:txBody>
      </p:sp>
      <p:sp>
        <p:nvSpPr>
          <p:cNvPr id="13" name="左大括号 12"/>
          <p:cNvSpPr/>
          <p:nvPr/>
        </p:nvSpPr>
        <p:spPr>
          <a:xfrm>
            <a:off x="3071664" y="4221088"/>
            <a:ext cx="288032" cy="165618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1631504" y="4797153"/>
            <a:ext cx="1486304" cy="461665"/>
          </a:xfrm>
          <a:prstGeom prst="rect">
            <a:avLst/>
          </a:prstGeom>
          <a:noFill/>
          <a:ln w="28575">
            <a:solidFill>
              <a:srgbClr val="FF0000"/>
            </a:solidFill>
          </a:ln>
        </p:spPr>
        <p:txBody>
          <a:bodyPr wrap="none" rtlCol="0">
            <a:spAutoFit/>
          </a:bodyPr>
          <a:lstStyle/>
          <a:p>
            <a:r>
              <a:rPr lang="en-US" altLang="zh-CN" sz="2400" dirty="0">
                <a:latin typeface="Arial" panose="020B0604020202020204" pitchFamily="34" charset="0"/>
                <a:cs typeface="Arial" panose="020B0604020202020204" pitchFamily="34" charset="0"/>
              </a:rPr>
              <a:t>Message</a:t>
            </a:r>
            <a:endParaRPr lang="zh-CN" altLang="en-US" sz="2400" dirty="0">
              <a:latin typeface="Arial" panose="020B0604020202020204" pitchFamily="34" charset="0"/>
              <a:cs typeface="Arial" panose="020B0604020202020204" pitchFamily="34" charset="0"/>
            </a:endParaRPr>
          </a:p>
        </p:txBody>
      </p:sp>
      <p:sp>
        <p:nvSpPr>
          <p:cNvPr id="16" name="文本框 15"/>
          <p:cNvSpPr txBox="1"/>
          <p:nvPr/>
        </p:nvSpPr>
        <p:spPr>
          <a:xfrm>
            <a:off x="5021711" y="6172201"/>
            <a:ext cx="2884725" cy="584775"/>
          </a:xfrm>
          <a:prstGeom prst="rect">
            <a:avLst/>
          </a:prstGeom>
          <a:noFill/>
          <a:ln w="28575">
            <a:solidFill>
              <a:srgbClr val="FF0000"/>
            </a:solidFill>
          </a:ln>
        </p:spPr>
        <p:txBody>
          <a:bodyPr wrap="square" rtlCol="0">
            <a:spAutoFit/>
          </a:bodyPr>
          <a:lstStyle/>
          <a:p>
            <a:r>
              <a:rPr lang="en-US" altLang="zh-CN" sz="1600" dirty="0">
                <a:latin typeface="Arial" panose="020B0604020202020204" pitchFamily="34" charset="0"/>
                <a:cs typeface="Arial" panose="020B0604020202020204" pitchFamily="34" charset="0"/>
              </a:rPr>
              <a:t>Name;</a:t>
            </a:r>
            <a:r>
              <a:rPr lang="zh-CN" altLang="en-US" sz="1600" dirty="0">
                <a:latin typeface="Arial" panose="020B0604020202020204" pitchFamily="34" charset="0"/>
                <a:cs typeface="Arial" panose="020B0604020202020204" pitchFamily="34" charset="0"/>
              </a:rPr>
              <a:t> </a:t>
            </a:r>
            <a:endParaRPr lang="en-US" altLang="zh-CN" sz="1600" dirty="0">
              <a:latin typeface="Arial" panose="020B0604020202020204" pitchFamily="34" charset="0"/>
              <a:cs typeface="Arial" panose="020B0604020202020204" pitchFamily="34" charset="0"/>
            </a:endParaRPr>
          </a:p>
          <a:p>
            <a:r>
              <a:rPr lang="en-US" altLang="zh-CN" sz="1600" dirty="0">
                <a:latin typeface="Arial" panose="020B0604020202020204" pitchFamily="34" charset="0"/>
                <a:cs typeface="Arial" panose="020B0604020202020204" pitchFamily="34" charset="0"/>
              </a:rPr>
              <a:t>Contact</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Information</a:t>
            </a:r>
            <a:endParaRPr lang="zh-CN" altLang="en-US" sz="1600" dirty="0">
              <a:latin typeface="Arial" panose="020B0604020202020204" pitchFamily="34" charset="0"/>
              <a:cs typeface="Arial" panose="020B0604020202020204" pitchFamily="34" charset="0"/>
            </a:endParaRPr>
          </a:p>
        </p:txBody>
      </p:sp>
      <p:sp>
        <p:nvSpPr>
          <p:cNvPr id="17" name="矩形 16"/>
          <p:cNvSpPr/>
          <p:nvPr/>
        </p:nvSpPr>
        <p:spPr>
          <a:xfrm>
            <a:off x="2372693" y="515219"/>
            <a:ext cx="5830442" cy="584775"/>
          </a:xfrm>
          <a:prstGeom prst="rect">
            <a:avLst/>
          </a:prstGeom>
        </p:spPr>
        <p:txBody>
          <a:bodyPr wrap="none">
            <a:spAutoFit/>
          </a:bodyPr>
          <a:lstStyle/>
          <a:p>
            <a:pPr algn="ctr"/>
            <a:r>
              <a:rPr lang="en-US" altLang="zh-CN" sz="3200" b="1" dirty="0">
                <a:solidFill>
                  <a:srgbClr val="FFC000"/>
                </a:solidFill>
                <a:latin typeface="Arial" panose="020B0604020202020204" pitchFamily="34" charset="0"/>
                <a:cs typeface="Arial" panose="020B0604020202020204" pitchFamily="34" charset="0"/>
              </a:rPr>
              <a:t>Style, Structure, and Content</a:t>
            </a:r>
            <a:endParaRPr lang="zh-CN" altLang="en-US" sz="3200" b="1" dirty="0">
              <a:solidFill>
                <a:srgbClr val="FFC000"/>
              </a:solidFill>
              <a:latin typeface="Arial" panose="020B0604020202020204" pitchFamily="34" charset="0"/>
              <a:cs typeface="Arial" panose="020B0604020202020204" pitchFamily="34" charset="0"/>
            </a:endParaRPr>
          </a:p>
        </p:txBody>
      </p:sp>
      <p:sp>
        <p:nvSpPr>
          <p:cNvPr id="18" name="矩形 17"/>
          <p:cNvSpPr/>
          <p:nvPr/>
        </p:nvSpPr>
        <p:spPr>
          <a:xfrm>
            <a:off x="7919368" y="1034079"/>
            <a:ext cx="2663403" cy="5586145"/>
          </a:xfrm>
          <a:prstGeom prst="rect">
            <a:avLst/>
          </a:prstGeom>
        </p:spPr>
        <p:txBody>
          <a:bodyPr wrap="square">
            <a:spAutoFit/>
          </a:bodyPr>
          <a:lstStyle/>
          <a:p>
            <a:pPr marL="266700" indent="-266700">
              <a:buClr>
                <a:srgbClr val="FF0000"/>
              </a:buClr>
              <a:buFont typeface="Wingdings" panose="05000000000000000000" pitchFamily="2" charset="2"/>
              <a:buChar char="l"/>
            </a:pPr>
            <a:r>
              <a:rPr lang="en-US" altLang="zh-CN" sz="2100" dirty="0">
                <a:latin typeface="Arial" panose="020B0604020202020204" pitchFamily="34" charset="0"/>
                <a:cs typeface="Arial" panose="020B0604020202020204" pitchFamily="34" charset="0"/>
              </a:rPr>
              <a:t>Email messages must be kept brief; ideally, under 200 words.</a:t>
            </a:r>
          </a:p>
          <a:p>
            <a:pPr marL="266700" indent="-266700">
              <a:buClr>
                <a:srgbClr val="FF0000"/>
              </a:buClr>
              <a:buFont typeface="Wingdings" panose="05000000000000000000" pitchFamily="2" charset="2"/>
              <a:buChar char="l"/>
            </a:pPr>
            <a:r>
              <a:rPr lang="en-US" altLang="zh-CN" sz="2100" dirty="0">
                <a:latin typeface="Arial" panose="020B0604020202020204" pitchFamily="34" charset="0"/>
                <a:cs typeface="Arial" panose="020B0604020202020204" pitchFamily="34" charset="0"/>
              </a:rPr>
              <a:t>The tone, i.e. the audience and purpose of the email, should be carefully considered.</a:t>
            </a:r>
          </a:p>
          <a:p>
            <a:pPr marL="266700" indent="-266700">
              <a:buClr>
                <a:srgbClr val="FF0000"/>
              </a:buClr>
              <a:buFont typeface="Wingdings" panose="05000000000000000000" pitchFamily="2" charset="2"/>
              <a:buChar char="l"/>
            </a:pPr>
            <a:r>
              <a:rPr lang="en-US" altLang="zh-CN" sz="2100" dirty="0">
                <a:latin typeface="Arial" panose="020B0604020202020204" pitchFamily="34" charset="0"/>
                <a:cs typeface="Arial" panose="020B0604020202020204" pitchFamily="34" charset="0"/>
              </a:rPr>
              <a:t>Poor spelling and grammar in email messages could lead some readers to question the writer’s competence.</a:t>
            </a:r>
          </a:p>
        </p:txBody>
      </p:sp>
      <p:sp>
        <p:nvSpPr>
          <p:cNvPr id="19" name="文本框 18"/>
          <p:cNvSpPr txBox="1"/>
          <p:nvPr/>
        </p:nvSpPr>
        <p:spPr>
          <a:xfrm>
            <a:off x="5021711" y="1407709"/>
            <a:ext cx="2897657" cy="2123658"/>
          </a:xfrm>
          <a:prstGeom prst="rect">
            <a:avLst/>
          </a:prstGeom>
          <a:noFill/>
          <a:ln w="28575">
            <a:solidFill>
              <a:srgbClr val="FF0000"/>
            </a:solidFill>
          </a:ln>
        </p:spPr>
        <p:txBody>
          <a:bodyPr wrap="square" rtlCol="0">
            <a:spAutoFit/>
          </a:bodyPr>
          <a:lstStyle/>
          <a:p>
            <a:pPr algn="ctr"/>
            <a:r>
              <a:rPr lang="en-US" altLang="zh-CN" sz="2200" dirty="0">
                <a:solidFill>
                  <a:srgbClr val="FFFF00"/>
                </a:solidFill>
                <a:latin typeface="Arial" panose="020B0604020202020204" pitchFamily="34" charset="0"/>
                <a:cs typeface="Arial" panose="020B0604020202020204" pitchFamily="34" charset="0"/>
              </a:rPr>
              <a:t>Always take the time to consider the effect that the tone, style, grammar, and spelling of a mail may have on the recipient.</a:t>
            </a:r>
            <a:endParaRPr lang="zh-CN" altLang="en-US" sz="2200" dirty="0">
              <a:solidFill>
                <a:srgbClr val="FFFF00"/>
              </a:solidFill>
              <a:latin typeface="Arial" panose="020B0604020202020204" pitchFamily="34" charset="0"/>
              <a:cs typeface="Arial" panose="020B0604020202020204" pitchFamily="34" charset="0"/>
            </a:endParaRPr>
          </a:p>
        </p:txBody>
      </p:sp>
      <p:sp>
        <p:nvSpPr>
          <p:cNvPr id="20" name="标注: 线形 19"/>
          <p:cNvSpPr/>
          <p:nvPr/>
        </p:nvSpPr>
        <p:spPr>
          <a:xfrm>
            <a:off x="1559496" y="5990864"/>
            <a:ext cx="1626395" cy="808444"/>
          </a:xfrm>
          <a:prstGeom prst="borderCallout1">
            <a:avLst>
              <a:gd name="adj1" fmla="val 51725"/>
              <a:gd name="adj2" fmla="val 89341"/>
              <a:gd name="adj3" fmla="val 52078"/>
              <a:gd name="adj4" fmla="val 111825"/>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Arial" panose="020B0604020202020204" pitchFamily="34" charset="0"/>
                <a:cs typeface="Arial" panose="020B0604020202020204" pitchFamily="34" charset="0"/>
              </a:rPr>
              <a:t>Signature Block</a:t>
            </a:r>
            <a:endParaRPr lang="zh-CN" altLang="en-US" sz="2400" dirty="0">
              <a:solidFill>
                <a:schemeClr val="tx1"/>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5E3AACBB-F4FB-7D43-A526-2B388DA09D0C}"/>
              </a:ext>
            </a:extLst>
          </p:cNvPr>
          <p:cNvSpPr txBox="1"/>
          <p:nvPr/>
        </p:nvSpPr>
        <p:spPr>
          <a:xfrm>
            <a:off x="5055485" y="4094771"/>
            <a:ext cx="2865593" cy="1477328"/>
          </a:xfrm>
          <a:prstGeom prst="rect">
            <a:avLst/>
          </a:prstGeom>
          <a:noFill/>
          <a:ln w="25400">
            <a:solidFill>
              <a:srgbClr val="FF0000"/>
            </a:solidFill>
          </a:ln>
        </p:spPr>
        <p:txBody>
          <a:bodyPr wrap="square" rtlCol="0">
            <a:spAutoFit/>
          </a:bodyPr>
          <a:lstStyle/>
          <a:p>
            <a:pPr>
              <a:defRPr/>
            </a:pPr>
            <a:r>
              <a:rPr lang="en-US" altLang="zh-CN" dirty="0"/>
              <a:t>1.</a:t>
            </a:r>
            <a:r>
              <a:rPr lang="zh-CN" altLang="en-US" dirty="0"/>
              <a:t> </a:t>
            </a:r>
            <a:r>
              <a:rPr lang="en-US" altLang="zh-CN" dirty="0"/>
              <a:t>Purpose</a:t>
            </a:r>
          </a:p>
          <a:p>
            <a:pPr>
              <a:defRPr/>
            </a:pPr>
            <a:r>
              <a:rPr lang="en-US" altLang="zh-CN" dirty="0"/>
              <a:t>2.</a:t>
            </a:r>
            <a:r>
              <a:rPr lang="zh-CN" altLang="en-US" dirty="0"/>
              <a:t> </a:t>
            </a:r>
            <a:r>
              <a:rPr lang="en-US" altLang="zh-CN" dirty="0"/>
              <a:t>Description</a:t>
            </a:r>
            <a:r>
              <a:rPr lang="zh-CN" altLang="en-US" dirty="0"/>
              <a:t> </a:t>
            </a:r>
            <a:r>
              <a:rPr lang="en-US" altLang="zh-CN" dirty="0"/>
              <a:t>of</a:t>
            </a:r>
            <a:r>
              <a:rPr lang="zh-CN" altLang="en-US" dirty="0"/>
              <a:t> </a:t>
            </a:r>
            <a:r>
              <a:rPr lang="en-US" altLang="zh-CN" dirty="0"/>
              <a:t>the</a:t>
            </a:r>
            <a:r>
              <a:rPr lang="zh-CN" altLang="en-US" dirty="0"/>
              <a:t> </a:t>
            </a:r>
            <a:r>
              <a:rPr lang="en-US" altLang="zh-CN" dirty="0"/>
              <a:t>Problem</a:t>
            </a:r>
          </a:p>
          <a:p>
            <a:pPr>
              <a:defRPr/>
            </a:pPr>
            <a:r>
              <a:rPr lang="en-US" altLang="zh-CN" dirty="0"/>
              <a:t>3.</a:t>
            </a:r>
            <a:r>
              <a:rPr lang="zh-CN" altLang="en-US" dirty="0"/>
              <a:t> </a:t>
            </a:r>
            <a:r>
              <a:rPr lang="en-US" altLang="zh-CN" dirty="0"/>
              <a:t>Explanation</a:t>
            </a:r>
            <a:r>
              <a:rPr lang="zh-CN" altLang="en-US" dirty="0"/>
              <a:t> </a:t>
            </a:r>
            <a:r>
              <a:rPr lang="en-US" altLang="zh-CN" dirty="0"/>
              <a:t>of</a:t>
            </a:r>
            <a:r>
              <a:rPr lang="zh-CN" altLang="en-US" dirty="0"/>
              <a:t> </a:t>
            </a:r>
            <a:r>
              <a:rPr lang="en-US" altLang="zh-CN" dirty="0"/>
              <a:t>the</a:t>
            </a:r>
            <a:r>
              <a:rPr lang="zh-CN" altLang="en-US" dirty="0"/>
              <a:t> </a:t>
            </a:r>
            <a:r>
              <a:rPr lang="en-US" altLang="zh-CN" dirty="0"/>
              <a:t>Sender’s</a:t>
            </a:r>
            <a:r>
              <a:rPr lang="zh-CN" altLang="en-US" dirty="0"/>
              <a:t> </a:t>
            </a:r>
            <a:r>
              <a:rPr lang="en-US" altLang="zh-CN" dirty="0"/>
              <a:t>Ideas</a:t>
            </a:r>
          </a:p>
        </p:txBody>
      </p:sp>
      <p:sp>
        <p:nvSpPr>
          <p:cNvPr id="21" name="文本框 20">
            <a:extLst>
              <a:ext uri="{FF2B5EF4-FFF2-40B4-BE49-F238E27FC236}">
                <a16:creationId xmlns:a16="http://schemas.microsoft.com/office/drawing/2014/main" id="{03171A10-04C1-3743-9C8E-62FEFB49A9AF}"/>
              </a:ext>
            </a:extLst>
          </p:cNvPr>
          <p:cNvSpPr txBox="1"/>
          <p:nvPr/>
        </p:nvSpPr>
        <p:spPr>
          <a:xfrm>
            <a:off x="5046563" y="5486401"/>
            <a:ext cx="2859873" cy="584775"/>
          </a:xfrm>
          <a:prstGeom prst="rect">
            <a:avLst/>
          </a:prstGeom>
          <a:noFill/>
          <a:ln w="28575">
            <a:solidFill>
              <a:srgbClr val="FF0000"/>
            </a:solidFill>
          </a:ln>
        </p:spPr>
        <p:txBody>
          <a:bodyPr wrap="square" rtlCol="0">
            <a:spAutoFit/>
          </a:bodyPr>
          <a:lstStyle/>
          <a:p>
            <a:r>
              <a:rPr lang="en-US" altLang="zh-CN" sz="1600" dirty="0">
                <a:latin typeface="Arial" panose="020B0604020202020204" pitchFamily="34" charset="0"/>
                <a:cs typeface="Arial" panose="020B0604020202020204" pitchFamily="34" charset="0"/>
              </a:rPr>
              <a:t>What</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to</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do;</a:t>
            </a:r>
            <a:r>
              <a:rPr lang="zh-CN" altLang="en-US" sz="1600" dirty="0">
                <a:latin typeface="Arial" panose="020B0604020202020204" pitchFamily="34" charset="0"/>
                <a:cs typeface="Arial" panose="020B0604020202020204" pitchFamily="34" charset="0"/>
              </a:rPr>
              <a:t> </a:t>
            </a:r>
            <a:endParaRPr lang="en-US" altLang="zh-CN" sz="1600" dirty="0">
              <a:latin typeface="Arial" panose="020B0604020202020204" pitchFamily="34" charset="0"/>
              <a:cs typeface="Arial" panose="020B0604020202020204" pitchFamily="34" charset="0"/>
            </a:endParaRPr>
          </a:p>
          <a:p>
            <a:r>
              <a:rPr lang="en-US" altLang="zh-CN" sz="1600" dirty="0">
                <a:latin typeface="Arial" panose="020B0604020202020204" pitchFamily="34" charset="0"/>
                <a:cs typeface="Arial" panose="020B0604020202020204" pitchFamily="34" charset="0"/>
              </a:rPr>
              <a:t>Courteous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Ending</a:t>
            </a:r>
            <a:r>
              <a:rPr lang="zh-CN" altLang="en-US" sz="1600" dirty="0">
                <a:latin typeface="Arial" panose="020B0604020202020204" pitchFamily="34" charset="0"/>
                <a:cs typeface="Arial" panose="020B0604020202020204" pitchFamily="34" charset="0"/>
              </a:rPr>
              <a:t> </a:t>
            </a:r>
          </a:p>
        </p:txBody>
      </p:sp>
      <p:cxnSp>
        <p:nvCxnSpPr>
          <p:cNvPr id="9" name="直线连接符 8">
            <a:extLst>
              <a:ext uri="{FF2B5EF4-FFF2-40B4-BE49-F238E27FC236}">
                <a16:creationId xmlns:a16="http://schemas.microsoft.com/office/drawing/2014/main" id="{A14E84EC-B1AA-CB4E-B2CB-D88B5A4F0A3E}"/>
              </a:ext>
            </a:extLst>
          </p:cNvPr>
          <p:cNvCxnSpPr>
            <a:cxnSpLocks/>
            <a:stCxn id="6" idx="3"/>
          </p:cNvCxnSpPr>
          <p:nvPr/>
        </p:nvCxnSpPr>
        <p:spPr>
          <a:xfrm>
            <a:off x="4813596" y="4906476"/>
            <a:ext cx="23296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8985AC15-2252-814E-9786-1C78141461A0}"/>
              </a:ext>
            </a:extLst>
          </p:cNvPr>
          <p:cNvCxnSpPr>
            <a:cxnSpLocks/>
          </p:cNvCxnSpPr>
          <p:nvPr/>
        </p:nvCxnSpPr>
        <p:spPr>
          <a:xfrm>
            <a:off x="4799855" y="5877272"/>
            <a:ext cx="23772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FB1163E3-CA39-9B47-9400-BE1A26E9219E}"/>
              </a:ext>
            </a:extLst>
          </p:cNvPr>
          <p:cNvCxnSpPr>
            <a:cxnSpLocks/>
          </p:cNvCxnSpPr>
          <p:nvPr/>
        </p:nvCxnSpPr>
        <p:spPr>
          <a:xfrm>
            <a:off x="4799855" y="6395086"/>
            <a:ext cx="23772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直角三角形 22">
            <a:extLst>
              <a:ext uri="{FF2B5EF4-FFF2-40B4-BE49-F238E27FC236}">
                <a16:creationId xmlns:a16="http://schemas.microsoft.com/office/drawing/2014/main" id="{9EDF9625-4927-5144-9CE4-79EB0104C9AC}"/>
              </a:ext>
            </a:extLst>
          </p:cNvPr>
          <p:cNvSpPr/>
          <p:nvPr/>
        </p:nvSpPr>
        <p:spPr>
          <a:xfrm>
            <a:off x="0" y="5535165"/>
            <a:ext cx="1366948" cy="1335027"/>
          </a:xfrm>
          <a:prstGeom prst="rtTriangle">
            <a:avLst/>
          </a:prstGeom>
          <a:gradFill>
            <a:gsLst>
              <a:gs pos="0">
                <a:srgbClr val="326698"/>
              </a:gs>
              <a:gs pos="100000">
                <a:srgbClr val="66CDCC"/>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页脚占位符 3">
            <a:extLst>
              <a:ext uri="{FF2B5EF4-FFF2-40B4-BE49-F238E27FC236}">
                <a16:creationId xmlns:a16="http://schemas.microsoft.com/office/drawing/2014/main" id="{82647570-E8B1-5A4A-900E-37214A1380C6}"/>
              </a:ext>
            </a:extLst>
          </p:cNvPr>
          <p:cNvSpPr txBox="1">
            <a:spLocks/>
          </p:cNvSpPr>
          <p:nvPr/>
        </p:nvSpPr>
        <p:spPr>
          <a:xfrm>
            <a:off x="7007024" y="7617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151769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grpId="0" nodeType="clickEffect">
                                  <p:stCondLst>
                                    <p:cond delay="0"/>
                                  </p:stCondLst>
                                  <p:childTnLst>
                                    <p:set>
                                      <p:cBhvr>
                                        <p:cTn id="58" dur="1" fill="hold">
                                          <p:stCondLst>
                                            <p:cond delay="0"/>
                                          </p:stCondLst>
                                        </p:cTn>
                                        <p:tgtEl>
                                          <p:spTgt spid="18">
                                            <p:txEl>
                                              <p:pRg st="0" end="0"/>
                                            </p:txEl>
                                          </p:spTgt>
                                        </p:tgtEl>
                                        <p:attrNameLst>
                                          <p:attrName>style.visibility</p:attrName>
                                        </p:attrNameLst>
                                      </p:cBhvr>
                                      <p:to>
                                        <p:strVal val="visible"/>
                                      </p:to>
                                    </p:set>
                                    <p:animEffect transition="in" filter="wipe(right)">
                                      <p:cBhvr>
                                        <p:cTn id="59" dur="500"/>
                                        <p:tgtEl>
                                          <p:spTgt spid="18">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18">
                                            <p:txEl>
                                              <p:pRg st="1" end="1"/>
                                            </p:txEl>
                                          </p:spTgt>
                                        </p:tgtEl>
                                        <p:attrNameLst>
                                          <p:attrName>style.visibility</p:attrName>
                                        </p:attrNameLst>
                                      </p:cBhvr>
                                      <p:to>
                                        <p:strVal val="visible"/>
                                      </p:to>
                                    </p:set>
                                    <p:animEffect transition="in" filter="wipe(right)">
                                      <p:cBhvr>
                                        <p:cTn id="64" dur="500"/>
                                        <p:tgtEl>
                                          <p:spTgt spid="18">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grpId="0" nodeType="clickEffect">
                                  <p:stCondLst>
                                    <p:cond delay="0"/>
                                  </p:stCondLst>
                                  <p:childTnLst>
                                    <p:set>
                                      <p:cBhvr>
                                        <p:cTn id="68" dur="1" fill="hold">
                                          <p:stCondLst>
                                            <p:cond delay="0"/>
                                          </p:stCondLst>
                                        </p:cTn>
                                        <p:tgtEl>
                                          <p:spTgt spid="18">
                                            <p:txEl>
                                              <p:pRg st="2" end="2"/>
                                            </p:txEl>
                                          </p:spTgt>
                                        </p:tgtEl>
                                        <p:attrNameLst>
                                          <p:attrName>style.visibility</p:attrName>
                                        </p:attrNameLst>
                                      </p:cBhvr>
                                      <p:to>
                                        <p:strVal val="visible"/>
                                      </p:to>
                                    </p:set>
                                    <p:animEffect transition="in" filter="wipe(right)">
                                      <p:cBhvr>
                                        <p:cTn id="69"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8" grpId="0" build="p"/>
      <p:bldP spid="19" grpId="0" animBg="1"/>
      <p:bldP spid="20" grpId="0" animBg="1"/>
      <p:bldP spid="2"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7E2837A-406C-8F43-9EFE-27D8ECAB42DC}"/>
              </a:ext>
            </a:extLst>
          </p:cNvPr>
          <p:cNvPicPr>
            <a:picLocks noChangeAspect="1"/>
          </p:cNvPicPr>
          <p:nvPr/>
        </p:nvPicPr>
        <p:blipFill>
          <a:blip r:embed="rId2"/>
          <a:stretch>
            <a:fillRect/>
          </a:stretch>
        </p:blipFill>
        <p:spPr>
          <a:xfrm>
            <a:off x="0" y="0"/>
            <a:ext cx="12192000" cy="6875384"/>
          </a:xfrm>
          <a:prstGeom prst="rect">
            <a:avLst/>
          </a:prstGeom>
        </p:spPr>
      </p:pic>
      <p:sp>
        <p:nvSpPr>
          <p:cNvPr id="3" name="文本框 2">
            <a:extLst>
              <a:ext uri="{FF2B5EF4-FFF2-40B4-BE49-F238E27FC236}">
                <a16:creationId xmlns:a16="http://schemas.microsoft.com/office/drawing/2014/main" id="{2DCA19E0-7136-9545-A755-D6863F84A82E}"/>
              </a:ext>
            </a:extLst>
          </p:cNvPr>
          <p:cNvSpPr txBox="1"/>
          <p:nvPr/>
        </p:nvSpPr>
        <p:spPr>
          <a:xfrm>
            <a:off x="663138" y="225475"/>
            <a:ext cx="9956444" cy="646331"/>
          </a:xfrm>
          <a:prstGeom prst="rect">
            <a:avLst/>
          </a:prstGeom>
          <a:noFill/>
        </p:spPr>
        <p:txBody>
          <a:bodyPr wrap="none"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rPr>
              <a:t>Introduction</a:t>
            </a:r>
            <a:r>
              <a:rPr lang="zh-CN" altLang="en-US" sz="3600" b="1" dirty="0">
                <a:solidFill>
                  <a:schemeClr val="bg1"/>
                </a:solidFill>
                <a:latin typeface="微软雅黑" panose="020B0503020204020204" pitchFamily="34" charset="-122"/>
                <a:ea typeface="微软雅黑" panose="020B0503020204020204" pitchFamily="34" charset="-122"/>
              </a:rPr>
              <a:t> </a:t>
            </a:r>
            <a:r>
              <a:rPr lang="en-US" altLang="zh-CN" sz="3600" b="1" dirty="0">
                <a:solidFill>
                  <a:schemeClr val="bg1"/>
                </a:solidFill>
                <a:latin typeface="微软雅黑" panose="020B0503020204020204" pitchFamily="34" charset="-122"/>
                <a:ea typeface="微软雅黑" panose="020B0503020204020204" pitchFamily="34" charset="-122"/>
              </a:rPr>
              <a:t>to</a:t>
            </a:r>
            <a:r>
              <a:rPr lang="zh-CN" altLang="en-US" sz="3600" b="1" dirty="0">
                <a:solidFill>
                  <a:schemeClr val="bg1"/>
                </a:solidFill>
                <a:latin typeface="微软雅黑" panose="020B0503020204020204" pitchFamily="34" charset="-122"/>
                <a:ea typeface="微软雅黑" panose="020B0503020204020204" pitchFamily="34" charset="-122"/>
              </a:rPr>
              <a:t> </a:t>
            </a:r>
            <a:r>
              <a:rPr lang="en-US" altLang="zh-CN" sz="3600" b="1" dirty="0">
                <a:solidFill>
                  <a:schemeClr val="bg1"/>
                </a:solidFill>
                <a:latin typeface="微软雅黑" panose="020B0503020204020204" pitchFamily="34" charset="-122"/>
                <a:ea typeface="微软雅黑" panose="020B0503020204020204" pitchFamily="34" charset="-122"/>
              </a:rPr>
              <a:t>Technical</a:t>
            </a:r>
            <a:r>
              <a:rPr lang="zh-CN" altLang="en-US" sz="3600" b="1" dirty="0">
                <a:solidFill>
                  <a:schemeClr val="bg1"/>
                </a:solidFill>
                <a:latin typeface="微软雅黑" panose="020B0503020204020204" pitchFamily="34" charset="-122"/>
                <a:ea typeface="微软雅黑" panose="020B0503020204020204" pitchFamily="34" charset="-122"/>
              </a:rPr>
              <a:t> </a:t>
            </a:r>
            <a:r>
              <a:rPr lang="en-US" altLang="zh-CN" sz="3600" b="1" dirty="0">
                <a:solidFill>
                  <a:schemeClr val="bg1"/>
                </a:solidFill>
                <a:latin typeface="微软雅黑" panose="020B0503020204020204" pitchFamily="34" charset="-122"/>
                <a:ea typeface="微软雅黑" panose="020B0503020204020204" pitchFamily="34" charset="-122"/>
              </a:rPr>
              <a:t>Communication:</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1BF06EF-349F-BA4F-B90F-81911646D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966" y="1097280"/>
            <a:ext cx="5149469" cy="3508076"/>
          </a:xfrm>
          <a:prstGeom prst="rect">
            <a:avLst/>
          </a:prstGeom>
        </p:spPr>
      </p:pic>
      <p:pic>
        <p:nvPicPr>
          <p:cNvPr id="7" name="图片 6">
            <a:extLst>
              <a:ext uri="{FF2B5EF4-FFF2-40B4-BE49-F238E27FC236}">
                <a16:creationId xmlns:a16="http://schemas.microsoft.com/office/drawing/2014/main" id="{B105753A-3454-7F45-91A9-2F43C44D8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7487" y="2057498"/>
            <a:ext cx="5479268" cy="3785992"/>
          </a:xfrm>
          <a:prstGeom prst="rect">
            <a:avLst/>
          </a:prstGeom>
        </p:spPr>
      </p:pic>
      <p:sp>
        <p:nvSpPr>
          <p:cNvPr id="6" name="页脚占位符 3">
            <a:extLst>
              <a:ext uri="{FF2B5EF4-FFF2-40B4-BE49-F238E27FC236}">
                <a16:creationId xmlns:a16="http://schemas.microsoft.com/office/drawing/2014/main" id="{75CACA90-52BC-FC44-B09F-99B3EFE24E52}"/>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553205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直角三角形 99"/>
          <p:cNvSpPr/>
          <p:nvPr/>
        </p:nvSpPr>
        <p:spPr>
          <a:xfrm>
            <a:off x="0" y="5535165"/>
            <a:ext cx="1366948" cy="1335027"/>
          </a:xfrm>
          <a:prstGeom prst="rtTriangle">
            <a:avLst/>
          </a:prstGeom>
          <a:gradFill>
            <a:gsLst>
              <a:gs pos="0">
                <a:srgbClr val="326698"/>
              </a:gs>
              <a:gs pos="100000">
                <a:srgbClr val="66CDCC"/>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49AA19D1-58FE-5944-97C5-E57AE1DE2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03" y="332357"/>
            <a:ext cx="5378659" cy="37064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9" name="图片 38">
            <a:extLst>
              <a:ext uri="{FF2B5EF4-FFF2-40B4-BE49-F238E27FC236}">
                <a16:creationId xmlns:a16="http://schemas.microsoft.com/office/drawing/2014/main" id="{89E6DE26-450B-5F41-B4BF-97AD746C50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6019" y="1984269"/>
            <a:ext cx="5933147" cy="41090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文本框 4">
            <a:extLst>
              <a:ext uri="{FF2B5EF4-FFF2-40B4-BE49-F238E27FC236}">
                <a16:creationId xmlns:a16="http://schemas.microsoft.com/office/drawing/2014/main" id="{415A36CF-EB38-A04D-AA91-5BB5D9057E3D}"/>
              </a:ext>
            </a:extLst>
          </p:cNvPr>
          <p:cNvSpPr txBox="1"/>
          <p:nvPr/>
        </p:nvSpPr>
        <p:spPr>
          <a:xfrm>
            <a:off x="6562356" y="991315"/>
            <a:ext cx="4020457" cy="461665"/>
          </a:xfrm>
          <a:prstGeom prst="rect">
            <a:avLst/>
          </a:prstGeom>
          <a:noFill/>
        </p:spPr>
        <p:txBody>
          <a:bodyPr wrap="square" rtlCol="0">
            <a:spAutoFit/>
          </a:bodyPr>
          <a:lstStyle/>
          <a:p>
            <a:r>
              <a:rPr kumimoji="1" lang="en-US" altLang="zh-CN" sz="2400" i="1" dirty="0"/>
              <a:t>Reading Material, pp. 11-15</a:t>
            </a:r>
            <a:endParaRPr kumimoji="1" lang="zh-CN" altLang="en-US" sz="2400" i="1" dirty="0"/>
          </a:p>
        </p:txBody>
      </p:sp>
      <p:sp>
        <p:nvSpPr>
          <p:cNvPr id="6" name="页脚占位符 3">
            <a:extLst>
              <a:ext uri="{FF2B5EF4-FFF2-40B4-BE49-F238E27FC236}">
                <a16:creationId xmlns:a16="http://schemas.microsoft.com/office/drawing/2014/main" id="{C68E67F5-060D-454A-BD41-21594B783A3F}"/>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3224500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B8129B6E-AD9C-BB40-A74F-50625C25CD96}"/>
              </a:ext>
            </a:extLst>
          </p:cNvPr>
          <p:cNvSpPr/>
          <p:nvPr/>
        </p:nvSpPr>
        <p:spPr>
          <a:xfrm>
            <a:off x="0" y="5535165"/>
            <a:ext cx="1366948" cy="1335027"/>
          </a:xfrm>
          <a:prstGeom prst="rtTriangle">
            <a:avLst/>
          </a:prstGeom>
          <a:gradFill>
            <a:gsLst>
              <a:gs pos="0">
                <a:srgbClr val="326698"/>
              </a:gs>
              <a:gs pos="100000">
                <a:srgbClr val="66CDCC"/>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CF20A8CB-254E-FE4A-86FB-23BC7DE67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34" y="310179"/>
            <a:ext cx="5870102" cy="41090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图片 3">
            <a:extLst>
              <a:ext uri="{FF2B5EF4-FFF2-40B4-BE49-F238E27FC236}">
                <a16:creationId xmlns:a16="http://schemas.microsoft.com/office/drawing/2014/main" id="{2AF0F5B8-B15B-3344-9CAD-14C7987C6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922" y="1827687"/>
            <a:ext cx="5579127" cy="41090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页脚占位符 3">
            <a:extLst>
              <a:ext uri="{FF2B5EF4-FFF2-40B4-BE49-F238E27FC236}">
                <a16:creationId xmlns:a16="http://schemas.microsoft.com/office/drawing/2014/main" id="{8542C8B7-50D7-2149-BD78-39C5027AD081}"/>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3149291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819178" y="279256"/>
            <a:ext cx="3940502"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Ethical</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Research</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圆角矩形 15"/>
          <p:cNvSpPr/>
          <p:nvPr/>
        </p:nvSpPr>
        <p:spPr>
          <a:xfrm flipV="1">
            <a:off x="1375626" y="886740"/>
            <a:ext cx="2827605" cy="45719"/>
          </a:xfrm>
          <a:prstGeom prst="roundRect">
            <a:avLst/>
          </a:prstGeom>
          <a:solidFill>
            <a:srgbClr val="66C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p:nvSpPr>
        <p:spPr>
          <a:xfrm>
            <a:off x="0" y="5535165"/>
            <a:ext cx="1366948" cy="1335027"/>
          </a:xfrm>
          <a:prstGeom prst="rtTriangle">
            <a:avLst/>
          </a:prstGeom>
          <a:gradFill>
            <a:gsLst>
              <a:gs pos="0">
                <a:srgbClr val="326698"/>
              </a:gs>
              <a:gs pos="100000">
                <a:srgbClr val="66CDCC"/>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C60CCBC0-CA04-6E4B-A090-916B7523FD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42" y="1329267"/>
            <a:ext cx="5030974" cy="3783835"/>
          </a:xfrm>
          <a:prstGeom prst="rect">
            <a:avLst/>
          </a:prstGeom>
        </p:spPr>
      </p:pic>
      <p:sp>
        <p:nvSpPr>
          <p:cNvPr id="11" name="内容占位符 2">
            <a:extLst>
              <a:ext uri="{FF2B5EF4-FFF2-40B4-BE49-F238E27FC236}">
                <a16:creationId xmlns:a16="http://schemas.microsoft.com/office/drawing/2014/main" id="{31CAEA19-44EF-A94E-A800-857E57B146B3}"/>
              </a:ext>
            </a:extLst>
          </p:cNvPr>
          <p:cNvSpPr txBox="1">
            <a:spLocks/>
          </p:cNvSpPr>
          <p:nvPr/>
        </p:nvSpPr>
        <p:spPr>
          <a:xfrm>
            <a:off x="5631098" y="909599"/>
            <a:ext cx="6171696" cy="5023974"/>
          </a:xfrm>
          <a:prstGeom prst="rect">
            <a:avLst/>
          </a:prstGeom>
          <a:ln w="12700">
            <a:solidFill>
              <a:srgbClr val="66CDCC"/>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100" dirty="0"/>
          </a:p>
          <a:p>
            <a:r>
              <a:rPr lang="en-US" altLang="zh-CN" sz="2000" dirty="0"/>
              <a:t>Did you refrain from discussing nonbusiness subjects?</a:t>
            </a:r>
          </a:p>
          <a:p>
            <a:r>
              <a:rPr lang="en-US" altLang="zh-CN" sz="2000" dirty="0"/>
              <a:t>Did you keep the e-mail as brief as possible and send it only to appropriate people?  </a:t>
            </a:r>
          </a:p>
          <a:p>
            <a:r>
              <a:rPr lang="en-US" altLang="zh-CN" sz="2000" dirty="0"/>
              <a:t>Did you use appropriate formality?  </a:t>
            </a:r>
          </a:p>
          <a:p>
            <a:r>
              <a:rPr lang="en-US" altLang="zh-CN" sz="2000" dirty="0"/>
              <a:t>Did you write correctly?  </a:t>
            </a:r>
          </a:p>
          <a:p>
            <a:r>
              <a:rPr lang="en-US" altLang="zh-CN" sz="2000" dirty="0"/>
              <a:t>Did you avoid flaming?  </a:t>
            </a:r>
          </a:p>
          <a:p>
            <a:r>
              <a:rPr lang="en-US" altLang="zh-CN" sz="2000" dirty="0"/>
              <a:t>Did you write a specific, accurate subject line?</a:t>
            </a:r>
          </a:p>
          <a:p>
            <a:r>
              <a:rPr lang="en-US" altLang="zh-CN" sz="2000" dirty="0"/>
              <a:t>Did you use uppercase and lowercase letters? </a:t>
            </a:r>
          </a:p>
          <a:p>
            <a:r>
              <a:rPr lang="en-US" altLang="zh-CN" sz="2000" dirty="0"/>
              <a:t>Did you skip lines between paragraphs?  </a:t>
            </a:r>
          </a:p>
          <a:p>
            <a:r>
              <a:rPr lang="en-US" altLang="zh-CN" sz="2000" dirty="0"/>
              <a:t>Did you keep the line length under 65 characters?</a:t>
            </a:r>
          </a:p>
          <a:p>
            <a:r>
              <a:rPr lang="en-US" altLang="zh-CN" sz="2000" dirty="0"/>
              <a:t>Did you check with the writer before forwarding his or her message?</a:t>
            </a:r>
            <a:endParaRPr lang="zh-CN" altLang="en-US" sz="2000" dirty="0"/>
          </a:p>
        </p:txBody>
      </p:sp>
      <p:sp>
        <p:nvSpPr>
          <p:cNvPr id="7" name="文本框 6">
            <a:extLst>
              <a:ext uri="{FF2B5EF4-FFF2-40B4-BE49-F238E27FC236}">
                <a16:creationId xmlns:a16="http://schemas.microsoft.com/office/drawing/2014/main" id="{36B035C8-9CDC-B942-8D89-DAF9C35DCA54}"/>
              </a:ext>
            </a:extLst>
          </p:cNvPr>
          <p:cNvSpPr txBox="1"/>
          <p:nvPr/>
        </p:nvSpPr>
        <p:spPr>
          <a:xfrm>
            <a:off x="5631098" y="277158"/>
            <a:ext cx="5239971" cy="584775"/>
          </a:xfrm>
          <a:prstGeom prst="rect">
            <a:avLst/>
          </a:prstGeom>
          <a:noFill/>
        </p:spPr>
        <p:txBody>
          <a:bodyPr wrap="square" rtlCol="0">
            <a:spAutoFit/>
          </a:bodyPr>
          <a:lstStyle/>
          <a:p>
            <a:pPr algn="ctr"/>
            <a:r>
              <a:rPr lang="en-US" altLang="zh-CN" sz="3200" b="1" dirty="0">
                <a:solidFill>
                  <a:srgbClr val="66CDCC"/>
                </a:solidFill>
              </a:rPr>
              <a:t>Questions for Review:</a:t>
            </a:r>
            <a:endParaRPr kumimoji="1" lang="zh-CN" altLang="en-US" sz="3200" b="1" dirty="0">
              <a:solidFill>
                <a:srgbClr val="66CDCC"/>
              </a:solidFill>
            </a:endParaRPr>
          </a:p>
        </p:txBody>
      </p:sp>
      <p:sp>
        <p:nvSpPr>
          <p:cNvPr id="8" name="页脚占位符 3">
            <a:extLst>
              <a:ext uri="{FF2B5EF4-FFF2-40B4-BE49-F238E27FC236}">
                <a16:creationId xmlns:a16="http://schemas.microsoft.com/office/drawing/2014/main" id="{1C121FE8-B46C-354A-AC66-582A0722DFC8}"/>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18320638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11486" y="595086"/>
            <a:ext cx="2769028" cy="646331"/>
          </a:xfrm>
          <a:prstGeom prst="rect">
            <a:avLst/>
          </a:prstGeom>
          <a:noFill/>
        </p:spPr>
        <p:txBody>
          <a:bodyPr wrap="none" rtlCol="0">
            <a:spAutoFit/>
          </a:bodyPr>
          <a:lstStyle/>
          <a:p>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椭圆 3"/>
          <p:cNvSpPr/>
          <p:nvPr/>
        </p:nvSpPr>
        <p:spPr>
          <a:xfrm>
            <a:off x="7327521" y="2097349"/>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982502" y="2106169"/>
            <a:ext cx="1001485" cy="1001485"/>
          </a:xfrm>
          <a:prstGeom prst="ellipse">
            <a:avLst/>
          </a:prstGeom>
          <a:solidFill>
            <a:srgbClr val="F25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420320" y="2102232"/>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012376" y="2102232"/>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cstate="print">
            <a:duotone>
              <a:prstClr val="black"/>
              <a:srgbClr val="F5F5F5">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589145" y="2367795"/>
            <a:ext cx="478235" cy="478235"/>
          </a:xfrm>
          <a:prstGeom prst="rect">
            <a:avLst/>
          </a:prstGeom>
        </p:spPr>
      </p:pic>
      <p:sp>
        <p:nvSpPr>
          <p:cNvPr id="24" name="Freeform 11"/>
          <p:cNvSpPr>
            <a:spLocks noEditPoints="1"/>
          </p:cNvSpPr>
          <p:nvPr/>
        </p:nvSpPr>
        <p:spPr bwMode="auto">
          <a:xfrm>
            <a:off x="10331312" y="2388072"/>
            <a:ext cx="319079" cy="523037"/>
          </a:xfrm>
          <a:custGeom>
            <a:avLst/>
            <a:gdLst>
              <a:gd name="T0" fmla="*/ 282 w 618"/>
              <a:gd name="T1" fmla="*/ 19 h 1016"/>
              <a:gd name="T2" fmla="*/ 594 w 618"/>
              <a:gd name="T3" fmla="*/ 343 h 1016"/>
              <a:gd name="T4" fmla="*/ 522 w 618"/>
              <a:gd name="T5" fmla="*/ 511 h 1016"/>
              <a:gd name="T6" fmla="*/ 346 w 618"/>
              <a:gd name="T7" fmla="*/ 931 h 1016"/>
              <a:gd name="T8" fmla="*/ 314 w 618"/>
              <a:gd name="T9" fmla="*/ 1015 h 1016"/>
              <a:gd name="T10" fmla="*/ 282 w 618"/>
              <a:gd name="T11" fmla="*/ 923 h 1016"/>
              <a:gd name="T12" fmla="*/ 98 w 618"/>
              <a:gd name="T13" fmla="*/ 507 h 1016"/>
              <a:gd name="T14" fmla="*/ 54 w 618"/>
              <a:gd name="T15" fmla="*/ 175 h 1016"/>
              <a:gd name="T16" fmla="*/ 282 w 618"/>
              <a:gd name="T17" fmla="*/ 19 h 1016"/>
              <a:gd name="T18" fmla="*/ 274 w 618"/>
              <a:gd name="T19" fmla="*/ 415 h 1016"/>
              <a:gd name="T20" fmla="*/ 406 w 618"/>
              <a:gd name="T21" fmla="*/ 215 h 1016"/>
              <a:gd name="T22" fmla="*/ 282 w 618"/>
              <a:gd name="T23" fmla="*/ 183 h 1016"/>
              <a:gd name="T24" fmla="*/ 274 w 618"/>
              <a:gd name="T25" fmla="*/ 415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8" h="1016">
                <a:moveTo>
                  <a:pt x="282" y="19"/>
                </a:moveTo>
                <a:cubicBezTo>
                  <a:pt x="451" y="0"/>
                  <a:pt x="618" y="128"/>
                  <a:pt x="594" y="343"/>
                </a:cubicBezTo>
                <a:cubicBezTo>
                  <a:pt x="586" y="418"/>
                  <a:pt x="551" y="463"/>
                  <a:pt x="522" y="511"/>
                </a:cubicBezTo>
                <a:cubicBezTo>
                  <a:pt x="449" y="631"/>
                  <a:pt x="375" y="750"/>
                  <a:pt x="346" y="931"/>
                </a:cubicBezTo>
                <a:cubicBezTo>
                  <a:pt x="343" y="950"/>
                  <a:pt x="347" y="1014"/>
                  <a:pt x="314" y="1015"/>
                </a:cubicBezTo>
                <a:cubicBezTo>
                  <a:pt x="278" y="1016"/>
                  <a:pt x="288" y="958"/>
                  <a:pt x="282" y="923"/>
                </a:cubicBezTo>
                <a:cubicBezTo>
                  <a:pt x="254" y="749"/>
                  <a:pt x="171" y="631"/>
                  <a:pt x="98" y="507"/>
                </a:cubicBezTo>
                <a:cubicBezTo>
                  <a:pt x="50" y="424"/>
                  <a:pt x="0" y="290"/>
                  <a:pt x="54" y="175"/>
                </a:cubicBezTo>
                <a:cubicBezTo>
                  <a:pt x="94" y="91"/>
                  <a:pt x="178" y="31"/>
                  <a:pt x="282" y="19"/>
                </a:cubicBezTo>
                <a:close/>
                <a:moveTo>
                  <a:pt x="274" y="415"/>
                </a:moveTo>
                <a:cubicBezTo>
                  <a:pt x="413" y="452"/>
                  <a:pt x="480" y="296"/>
                  <a:pt x="406" y="215"/>
                </a:cubicBezTo>
                <a:cubicBezTo>
                  <a:pt x="378" y="185"/>
                  <a:pt x="324" y="174"/>
                  <a:pt x="282" y="183"/>
                </a:cubicBezTo>
                <a:cubicBezTo>
                  <a:pt x="154" y="211"/>
                  <a:pt x="173" y="388"/>
                  <a:pt x="274" y="4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4711486" y="2334485"/>
            <a:ext cx="388114" cy="427190"/>
            <a:chOff x="4703763" y="1868488"/>
            <a:chExt cx="2790825" cy="3071812"/>
          </a:xfrm>
          <a:solidFill>
            <a:schemeClr val="bg1">
              <a:lumMod val="50000"/>
            </a:schemeClr>
          </a:solidFill>
        </p:grpSpPr>
        <p:sp>
          <p:nvSpPr>
            <p:cNvPr id="28" name="Freeform 15"/>
            <p:cNvSpPr>
              <a:spLocks/>
            </p:cNvSpPr>
            <p:nvPr/>
          </p:nvSpPr>
          <p:spPr bwMode="auto">
            <a:xfrm>
              <a:off x="5389563" y="1868488"/>
              <a:ext cx="1635125" cy="1852613"/>
            </a:xfrm>
            <a:custGeom>
              <a:avLst/>
              <a:gdLst>
                <a:gd name="T0" fmla="*/ 202 w 434"/>
                <a:gd name="T1" fmla="*/ 16 h 492"/>
                <a:gd name="T2" fmla="*/ 430 w 434"/>
                <a:gd name="T3" fmla="*/ 228 h 492"/>
                <a:gd name="T4" fmla="*/ 166 w 434"/>
                <a:gd name="T5" fmla="*/ 436 h 492"/>
                <a:gd name="T6" fmla="*/ 70 w 434"/>
                <a:gd name="T7" fmla="*/ 96 h 492"/>
                <a:gd name="T8" fmla="*/ 202 w 434"/>
                <a:gd name="T9" fmla="*/ 16 h 492"/>
              </a:gdLst>
              <a:ahLst/>
              <a:cxnLst>
                <a:cxn ang="0">
                  <a:pos x="T0" y="T1"/>
                </a:cxn>
                <a:cxn ang="0">
                  <a:pos x="T2" y="T3"/>
                </a:cxn>
                <a:cxn ang="0">
                  <a:pos x="T4" y="T5"/>
                </a:cxn>
                <a:cxn ang="0">
                  <a:pos x="T6" y="T7"/>
                </a:cxn>
                <a:cxn ang="0">
                  <a:pos x="T8" y="T9"/>
                </a:cxn>
              </a:cxnLst>
              <a:rect l="0" t="0" r="r" b="b"/>
              <a:pathLst>
                <a:path w="434" h="492">
                  <a:moveTo>
                    <a:pt x="202" y="16"/>
                  </a:moveTo>
                  <a:cubicBezTo>
                    <a:pt x="329" y="0"/>
                    <a:pt x="426" y="105"/>
                    <a:pt x="430" y="228"/>
                  </a:cubicBezTo>
                  <a:cubicBezTo>
                    <a:pt x="434" y="373"/>
                    <a:pt x="308" y="492"/>
                    <a:pt x="166" y="436"/>
                  </a:cubicBezTo>
                  <a:cubicBezTo>
                    <a:pt x="42" y="387"/>
                    <a:pt x="0" y="203"/>
                    <a:pt x="70" y="96"/>
                  </a:cubicBezTo>
                  <a:cubicBezTo>
                    <a:pt x="97" y="55"/>
                    <a:pt x="140" y="24"/>
                    <a:pt x="20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6"/>
            <p:cNvSpPr>
              <a:spLocks/>
            </p:cNvSpPr>
            <p:nvPr/>
          </p:nvSpPr>
          <p:spPr bwMode="auto">
            <a:xfrm>
              <a:off x="4703763" y="3638550"/>
              <a:ext cx="2790825" cy="1301750"/>
            </a:xfrm>
            <a:custGeom>
              <a:avLst/>
              <a:gdLst>
                <a:gd name="T0" fmla="*/ 740 w 741"/>
                <a:gd name="T1" fmla="*/ 346 h 346"/>
                <a:gd name="T2" fmla="*/ 0 w 741"/>
                <a:gd name="T3" fmla="*/ 346 h 346"/>
                <a:gd name="T4" fmla="*/ 172 w 741"/>
                <a:gd name="T5" fmla="*/ 6 h 346"/>
                <a:gd name="T6" fmla="*/ 224 w 741"/>
                <a:gd name="T7" fmla="*/ 2 h 346"/>
                <a:gd name="T8" fmla="*/ 460 w 741"/>
                <a:gd name="T9" fmla="*/ 86 h 346"/>
                <a:gd name="T10" fmla="*/ 532 w 741"/>
                <a:gd name="T11" fmla="*/ 54 h 346"/>
                <a:gd name="T12" fmla="*/ 592 w 741"/>
                <a:gd name="T13" fmla="*/ 14 h 346"/>
                <a:gd name="T14" fmla="*/ 700 w 741"/>
                <a:gd name="T15" fmla="*/ 146 h 346"/>
                <a:gd name="T16" fmla="*/ 740 w 741"/>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1" h="346">
                  <a:moveTo>
                    <a:pt x="740" y="346"/>
                  </a:moveTo>
                  <a:cubicBezTo>
                    <a:pt x="493" y="346"/>
                    <a:pt x="247" y="346"/>
                    <a:pt x="0" y="346"/>
                  </a:cubicBezTo>
                  <a:cubicBezTo>
                    <a:pt x="14" y="192"/>
                    <a:pt x="52" y="47"/>
                    <a:pt x="172" y="6"/>
                  </a:cubicBezTo>
                  <a:cubicBezTo>
                    <a:pt x="180" y="3"/>
                    <a:pt x="206" y="0"/>
                    <a:pt x="224" y="2"/>
                  </a:cubicBezTo>
                  <a:cubicBezTo>
                    <a:pt x="309" y="13"/>
                    <a:pt x="377" y="92"/>
                    <a:pt x="460" y="86"/>
                  </a:cubicBezTo>
                  <a:cubicBezTo>
                    <a:pt x="484" y="84"/>
                    <a:pt x="512" y="68"/>
                    <a:pt x="532" y="54"/>
                  </a:cubicBezTo>
                  <a:cubicBezTo>
                    <a:pt x="553" y="39"/>
                    <a:pt x="573" y="14"/>
                    <a:pt x="592" y="14"/>
                  </a:cubicBezTo>
                  <a:cubicBezTo>
                    <a:pt x="638" y="14"/>
                    <a:pt x="684" y="110"/>
                    <a:pt x="700" y="146"/>
                  </a:cubicBezTo>
                  <a:cubicBezTo>
                    <a:pt x="726" y="207"/>
                    <a:pt x="741" y="281"/>
                    <a:pt x="740"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组合 53"/>
          <p:cNvGrpSpPr/>
          <p:nvPr/>
        </p:nvGrpSpPr>
        <p:grpSpPr>
          <a:xfrm>
            <a:off x="1294075" y="2300054"/>
            <a:ext cx="438086" cy="545976"/>
            <a:chOff x="4706938" y="1582738"/>
            <a:chExt cx="2984501" cy="3719513"/>
          </a:xfrm>
          <a:solidFill>
            <a:schemeClr val="bg1">
              <a:lumMod val="50000"/>
            </a:schemeClr>
          </a:solidFill>
        </p:grpSpPr>
        <p:sp>
          <p:nvSpPr>
            <p:cNvPr id="39" name="Freeform 25"/>
            <p:cNvSpPr>
              <a:spLocks/>
            </p:cNvSpPr>
            <p:nvPr/>
          </p:nvSpPr>
          <p:spPr bwMode="auto">
            <a:xfrm>
              <a:off x="7131051" y="3560763"/>
              <a:ext cx="560388" cy="631825"/>
            </a:xfrm>
            <a:custGeom>
              <a:avLst/>
              <a:gdLst>
                <a:gd name="T0" fmla="*/ 0 w 149"/>
                <a:gd name="T1" fmla="*/ 160 h 168"/>
                <a:gd name="T2" fmla="*/ 16 w 149"/>
                <a:gd name="T3" fmla="*/ 8 h 168"/>
                <a:gd name="T4" fmla="*/ 22 w 149"/>
                <a:gd name="T5" fmla="*/ 6 h 168"/>
                <a:gd name="T6" fmla="*/ 20 w 149"/>
                <a:gd name="T7" fmla="*/ 0 h 168"/>
                <a:gd name="T8" fmla="*/ 4 w 149"/>
                <a:gd name="T9" fmla="*/ 168 h 168"/>
                <a:gd name="T10" fmla="*/ 6 w 149"/>
                <a:gd name="T11" fmla="*/ 162 h 168"/>
                <a:gd name="T12" fmla="*/ 0 w 149"/>
                <a:gd name="T13" fmla="*/ 160 h 168"/>
              </a:gdLst>
              <a:ahLst/>
              <a:cxnLst>
                <a:cxn ang="0">
                  <a:pos x="T0" y="T1"/>
                </a:cxn>
                <a:cxn ang="0">
                  <a:pos x="T2" y="T3"/>
                </a:cxn>
                <a:cxn ang="0">
                  <a:pos x="T4" y="T5"/>
                </a:cxn>
                <a:cxn ang="0">
                  <a:pos x="T6" y="T7"/>
                </a:cxn>
                <a:cxn ang="0">
                  <a:pos x="T8" y="T9"/>
                </a:cxn>
                <a:cxn ang="0">
                  <a:pos x="T10" y="T11"/>
                </a:cxn>
                <a:cxn ang="0">
                  <a:pos x="T12" y="T13"/>
                </a:cxn>
              </a:cxnLst>
              <a:rect l="0" t="0" r="r" b="b"/>
              <a:pathLst>
                <a:path w="149" h="168">
                  <a:moveTo>
                    <a:pt x="0" y="160"/>
                  </a:moveTo>
                  <a:cubicBezTo>
                    <a:pt x="51" y="137"/>
                    <a:pt x="90" y="35"/>
                    <a:pt x="16" y="8"/>
                  </a:cubicBezTo>
                  <a:cubicBezTo>
                    <a:pt x="22" y="6"/>
                    <a:pt x="22" y="6"/>
                    <a:pt x="22" y="6"/>
                  </a:cubicBezTo>
                  <a:cubicBezTo>
                    <a:pt x="20" y="0"/>
                    <a:pt x="20" y="0"/>
                    <a:pt x="20" y="0"/>
                  </a:cubicBezTo>
                  <a:cubicBezTo>
                    <a:pt x="149" y="10"/>
                    <a:pt x="86" y="160"/>
                    <a:pt x="4" y="168"/>
                  </a:cubicBezTo>
                  <a:cubicBezTo>
                    <a:pt x="6" y="162"/>
                    <a:pt x="6" y="162"/>
                    <a:pt x="6" y="162"/>
                  </a:cubicBezTo>
                  <a:lnTo>
                    <a:pt x="0" y="16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53" name="组合 52"/>
            <p:cNvGrpSpPr/>
            <p:nvPr/>
          </p:nvGrpSpPr>
          <p:grpSpPr>
            <a:xfrm>
              <a:off x="4706938" y="1582738"/>
              <a:ext cx="2747963" cy="3719513"/>
              <a:chOff x="4706938" y="1582738"/>
              <a:chExt cx="2747963" cy="3719513"/>
            </a:xfrm>
            <a:grpFill/>
          </p:grpSpPr>
          <p:sp>
            <p:nvSpPr>
              <p:cNvPr id="34" name="Freeform 20"/>
              <p:cNvSpPr>
                <a:spLocks/>
              </p:cNvSpPr>
              <p:nvPr/>
            </p:nvSpPr>
            <p:spPr bwMode="auto">
              <a:xfrm>
                <a:off x="5008563" y="3651251"/>
                <a:ext cx="1504950" cy="312738"/>
              </a:xfrm>
              <a:custGeom>
                <a:avLst/>
                <a:gdLst>
                  <a:gd name="T0" fmla="*/ 88 w 400"/>
                  <a:gd name="T1" fmla="*/ 8 h 83"/>
                  <a:gd name="T2" fmla="*/ 68 w 400"/>
                  <a:gd name="T3" fmla="*/ 28 h 83"/>
                  <a:gd name="T4" fmla="*/ 396 w 400"/>
                  <a:gd name="T5" fmla="*/ 40 h 83"/>
                  <a:gd name="T6" fmla="*/ 394 w 400"/>
                  <a:gd name="T7" fmla="*/ 47 h 83"/>
                  <a:gd name="T8" fmla="*/ 400 w 400"/>
                  <a:gd name="T9" fmla="*/ 52 h 83"/>
                  <a:gd name="T10" fmla="*/ 0 w 400"/>
                  <a:gd name="T11" fmla="*/ 40 h 83"/>
                  <a:gd name="T12" fmla="*/ 84 w 400"/>
                  <a:gd name="T13" fmla="*/ 0 h 83"/>
                  <a:gd name="T14" fmla="*/ 82 w 400"/>
                  <a:gd name="T15" fmla="*/ 6 h 83"/>
                  <a:gd name="T16" fmla="*/ 88 w 400"/>
                  <a:gd name="T17" fmla="*/ 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83">
                    <a:moveTo>
                      <a:pt x="88" y="8"/>
                    </a:moveTo>
                    <a:cubicBezTo>
                      <a:pt x="82" y="15"/>
                      <a:pt x="71" y="18"/>
                      <a:pt x="68" y="28"/>
                    </a:cubicBezTo>
                    <a:cubicBezTo>
                      <a:pt x="144" y="69"/>
                      <a:pt x="298" y="41"/>
                      <a:pt x="396" y="40"/>
                    </a:cubicBezTo>
                    <a:cubicBezTo>
                      <a:pt x="394" y="47"/>
                      <a:pt x="394" y="47"/>
                      <a:pt x="394" y="47"/>
                    </a:cubicBezTo>
                    <a:cubicBezTo>
                      <a:pt x="400" y="52"/>
                      <a:pt x="400" y="52"/>
                      <a:pt x="400" y="52"/>
                    </a:cubicBezTo>
                    <a:cubicBezTo>
                      <a:pt x="287" y="72"/>
                      <a:pt x="96" y="83"/>
                      <a:pt x="0" y="40"/>
                    </a:cubicBezTo>
                    <a:cubicBezTo>
                      <a:pt x="17" y="16"/>
                      <a:pt x="51" y="8"/>
                      <a:pt x="84" y="0"/>
                    </a:cubicBezTo>
                    <a:cubicBezTo>
                      <a:pt x="82" y="6"/>
                      <a:pt x="82" y="6"/>
                      <a:pt x="82" y="6"/>
                    </a:cubicBezTo>
                    <a:lnTo>
                      <a:pt x="8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21"/>
              <p:cNvSpPr>
                <a:spLocks/>
              </p:cNvSpPr>
              <p:nvPr/>
            </p:nvSpPr>
            <p:spPr bwMode="auto">
              <a:xfrm>
                <a:off x="5429251" y="4464051"/>
                <a:ext cx="1235075" cy="349250"/>
              </a:xfrm>
              <a:custGeom>
                <a:avLst/>
                <a:gdLst>
                  <a:gd name="T0" fmla="*/ 328 w 328"/>
                  <a:gd name="T1" fmla="*/ 40 h 93"/>
                  <a:gd name="T2" fmla="*/ 0 w 328"/>
                  <a:gd name="T3" fmla="*/ 28 h 93"/>
                  <a:gd name="T4" fmla="*/ 28 w 328"/>
                  <a:gd name="T5" fmla="*/ 0 h 93"/>
                  <a:gd name="T6" fmla="*/ 152 w 328"/>
                  <a:gd name="T7" fmla="*/ 32 h 93"/>
                  <a:gd name="T8" fmla="*/ 216 w 328"/>
                  <a:gd name="T9" fmla="*/ 28 h 93"/>
                  <a:gd name="T10" fmla="*/ 328 w 328"/>
                  <a:gd name="T11" fmla="*/ 40 h 93"/>
                </a:gdLst>
                <a:ahLst/>
                <a:cxnLst>
                  <a:cxn ang="0">
                    <a:pos x="T0" y="T1"/>
                  </a:cxn>
                  <a:cxn ang="0">
                    <a:pos x="T2" y="T3"/>
                  </a:cxn>
                  <a:cxn ang="0">
                    <a:pos x="T4" y="T5"/>
                  </a:cxn>
                  <a:cxn ang="0">
                    <a:pos x="T6" y="T7"/>
                  </a:cxn>
                  <a:cxn ang="0">
                    <a:pos x="T8" y="T9"/>
                  </a:cxn>
                  <a:cxn ang="0">
                    <a:pos x="T10" y="T11"/>
                  </a:cxn>
                </a:cxnLst>
                <a:rect l="0" t="0" r="r" b="b"/>
                <a:pathLst>
                  <a:path w="328" h="93">
                    <a:moveTo>
                      <a:pt x="328" y="40"/>
                    </a:moveTo>
                    <a:cubicBezTo>
                      <a:pt x="248" y="79"/>
                      <a:pt x="61" y="93"/>
                      <a:pt x="0" y="28"/>
                    </a:cubicBezTo>
                    <a:cubicBezTo>
                      <a:pt x="1" y="10"/>
                      <a:pt x="16" y="7"/>
                      <a:pt x="28" y="0"/>
                    </a:cubicBezTo>
                    <a:cubicBezTo>
                      <a:pt x="53" y="32"/>
                      <a:pt x="103" y="32"/>
                      <a:pt x="152" y="32"/>
                    </a:cubicBezTo>
                    <a:cubicBezTo>
                      <a:pt x="171" y="32"/>
                      <a:pt x="196" y="30"/>
                      <a:pt x="216" y="28"/>
                    </a:cubicBezTo>
                    <a:cubicBezTo>
                      <a:pt x="262" y="23"/>
                      <a:pt x="296" y="10"/>
                      <a:pt x="328"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22"/>
              <p:cNvSpPr>
                <a:spLocks/>
              </p:cNvSpPr>
              <p:nvPr/>
            </p:nvSpPr>
            <p:spPr bwMode="auto">
              <a:xfrm>
                <a:off x="4706938" y="4779963"/>
                <a:ext cx="2032000" cy="330200"/>
              </a:xfrm>
              <a:custGeom>
                <a:avLst/>
                <a:gdLst>
                  <a:gd name="T0" fmla="*/ 68 w 540"/>
                  <a:gd name="T1" fmla="*/ 8 h 88"/>
                  <a:gd name="T2" fmla="*/ 144 w 540"/>
                  <a:gd name="T3" fmla="*/ 52 h 88"/>
                  <a:gd name="T4" fmla="*/ 536 w 540"/>
                  <a:gd name="T5" fmla="*/ 56 h 88"/>
                  <a:gd name="T6" fmla="*/ 534 w 540"/>
                  <a:gd name="T7" fmla="*/ 63 h 88"/>
                  <a:gd name="T8" fmla="*/ 540 w 540"/>
                  <a:gd name="T9" fmla="*/ 68 h 88"/>
                  <a:gd name="T10" fmla="*/ 268 w 540"/>
                  <a:gd name="T11" fmla="*/ 84 h 88"/>
                  <a:gd name="T12" fmla="*/ 0 w 540"/>
                  <a:gd name="T13" fmla="*/ 44 h 88"/>
                  <a:gd name="T14" fmla="*/ 64 w 540"/>
                  <a:gd name="T15" fmla="*/ 0 h 88"/>
                  <a:gd name="T16" fmla="*/ 62 w 540"/>
                  <a:gd name="T17" fmla="*/ 6 h 88"/>
                  <a:gd name="T18" fmla="*/ 68 w 540"/>
                  <a:gd name="T1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88">
                    <a:moveTo>
                      <a:pt x="68" y="8"/>
                    </a:moveTo>
                    <a:cubicBezTo>
                      <a:pt x="37" y="39"/>
                      <a:pt x="107" y="46"/>
                      <a:pt x="144" y="52"/>
                    </a:cubicBezTo>
                    <a:cubicBezTo>
                      <a:pt x="252" y="69"/>
                      <a:pt x="422" y="66"/>
                      <a:pt x="536" y="56"/>
                    </a:cubicBezTo>
                    <a:cubicBezTo>
                      <a:pt x="534" y="63"/>
                      <a:pt x="534" y="63"/>
                      <a:pt x="534" y="63"/>
                    </a:cubicBezTo>
                    <a:cubicBezTo>
                      <a:pt x="540" y="68"/>
                      <a:pt x="540" y="68"/>
                      <a:pt x="540" y="68"/>
                    </a:cubicBezTo>
                    <a:cubicBezTo>
                      <a:pt x="460" y="86"/>
                      <a:pt x="363" y="88"/>
                      <a:pt x="268" y="84"/>
                    </a:cubicBezTo>
                    <a:cubicBezTo>
                      <a:pt x="171" y="79"/>
                      <a:pt x="68" y="80"/>
                      <a:pt x="0" y="44"/>
                    </a:cubicBezTo>
                    <a:cubicBezTo>
                      <a:pt x="8" y="16"/>
                      <a:pt x="37" y="8"/>
                      <a:pt x="64" y="0"/>
                    </a:cubicBezTo>
                    <a:cubicBezTo>
                      <a:pt x="62" y="6"/>
                      <a:pt x="62" y="6"/>
                      <a:pt x="62" y="6"/>
                    </a:cubicBezTo>
                    <a:lnTo>
                      <a:pt x="6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23"/>
              <p:cNvSpPr>
                <a:spLocks/>
              </p:cNvSpPr>
              <p:nvPr/>
            </p:nvSpPr>
            <p:spPr bwMode="auto">
              <a:xfrm>
                <a:off x="5489576" y="1635126"/>
                <a:ext cx="1133475" cy="1744663"/>
              </a:xfrm>
              <a:custGeom>
                <a:avLst/>
                <a:gdLst>
                  <a:gd name="T0" fmla="*/ 280 w 301"/>
                  <a:gd name="T1" fmla="*/ 0 h 464"/>
                  <a:gd name="T2" fmla="*/ 244 w 301"/>
                  <a:gd name="T3" fmla="*/ 152 h 464"/>
                  <a:gd name="T4" fmla="*/ 112 w 301"/>
                  <a:gd name="T5" fmla="*/ 272 h 464"/>
                  <a:gd name="T6" fmla="*/ 80 w 301"/>
                  <a:gd name="T7" fmla="*/ 336 h 464"/>
                  <a:gd name="T8" fmla="*/ 120 w 301"/>
                  <a:gd name="T9" fmla="*/ 456 h 464"/>
                  <a:gd name="T10" fmla="*/ 114 w 301"/>
                  <a:gd name="T11" fmla="*/ 458 h 464"/>
                  <a:gd name="T12" fmla="*/ 112 w 301"/>
                  <a:gd name="T13" fmla="*/ 464 h 464"/>
                  <a:gd name="T14" fmla="*/ 68 w 301"/>
                  <a:gd name="T15" fmla="*/ 256 h 464"/>
                  <a:gd name="T16" fmla="*/ 272 w 301"/>
                  <a:gd name="T17" fmla="*/ 4 h 464"/>
                  <a:gd name="T18" fmla="*/ 278 w 301"/>
                  <a:gd name="T19" fmla="*/ 6 h 464"/>
                  <a:gd name="T20" fmla="*/ 280 w 301"/>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464">
                    <a:moveTo>
                      <a:pt x="280" y="0"/>
                    </a:moveTo>
                    <a:cubicBezTo>
                      <a:pt x="301" y="54"/>
                      <a:pt x="274" y="114"/>
                      <a:pt x="244" y="152"/>
                    </a:cubicBezTo>
                    <a:cubicBezTo>
                      <a:pt x="207" y="199"/>
                      <a:pt x="146" y="229"/>
                      <a:pt x="112" y="272"/>
                    </a:cubicBezTo>
                    <a:cubicBezTo>
                      <a:pt x="99" y="288"/>
                      <a:pt x="83" y="316"/>
                      <a:pt x="80" y="336"/>
                    </a:cubicBezTo>
                    <a:cubicBezTo>
                      <a:pt x="72" y="392"/>
                      <a:pt x="103" y="415"/>
                      <a:pt x="120" y="456"/>
                    </a:cubicBezTo>
                    <a:cubicBezTo>
                      <a:pt x="114" y="458"/>
                      <a:pt x="114" y="458"/>
                      <a:pt x="114" y="458"/>
                    </a:cubicBezTo>
                    <a:cubicBezTo>
                      <a:pt x="112" y="464"/>
                      <a:pt x="112" y="464"/>
                      <a:pt x="112" y="464"/>
                    </a:cubicBezTo>
                    <a:cubicBezTo>
                      <a:pt x="54" y="413"/>
                      <a:pt x="0" y="333"/>
                      <a:pt x="68" y="256"/>
                    </a:cubicBezTo>
                    <a:cubicBezTo>
                      <a:pt x="132" y="184"/>
                      <a:pt x="274" y="135"/>
                      <a:pt x="272" y="4"/>
                    </a:cubicBezTo>
                    <a:cubicBezTo>
                      <a:pt x="278" y="6"/>
                      <a:pt x="278" y="6"/>
                      <a:pt x="278" y="6"/>
                    </a:cubicBezTo>
                    <a:lnTo>
                      <a:pt x="28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24"/>
              <p:cNvSpPr>
                <a:spLocks/>
              </p:cNvSpPr>
              <p:nvPr/>
            </p:nvSpPr>
            <p:spPr bwMode="auto">
              <a:xfrm>
                <a:off x="6024563" y="2387601"/>
                <a:ext cx="669925" cy="1203325"/>
              </a:xfrm>
              <a:custGeom>
                <a:avLst/>
                <a:gdLst>
                  <a:gd name="T0" fmla="*/ 178 w 178"/>
                  <a:gd name="T1" fmla="*/ 8 h 320"/>
                  <a:gd name="T2" fmla="*/ 78 w 178"/>
                  <a:gd name="T3" fmla="*/ 112 h 320"/>
                  <a:gd name="T4" fmla="*/ 134 w 178"/>
                  <a:gd name="T5" fmla="*/ 260 h 320"/>
                  <a:gd name="T6" fmla="*/ 94 w 178"/>
                  <a:gd name="T7" fmla="*/ 320 h 320"/>
                  <a:gd name="T8" fmla="*/ 92 w 178"/>
                  <a:gd name="T9" fmla="*/ 314 h 320"/>
                  <a:gd name="T10" fmla="*/ 86 w 178"/>
                  <a:gd name="T11" fmla="*/ 312 h 320"/>
                  <a:gd name="T12" fmla="*/ 30 w 178"/>
                  <a:gd name="T13" fmla="*/ 184 h 320"/>
                  <a:gd name="T14" fmla="*/ 174 w 178"/>
                  <a:gd name="T15" fmla="*/ 0 h 320"/>
                  <a:gd name="T16" fmla="*/ 172 w 178"/>
                  <a:gd name="T17" fmla="*/ 6 h 320"/>
                  <a:gd name="T18" fmla="*/ 178 w 178"/>
                  <a:gd name="T19" fmla="*/ 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320">
                    <a:moveTo>
                      <a:pt x="178" y="8"/>
                    </a:moveTo>
                    <a:cubicBezTo>
                      <a:pt x="140" y="47"/>
                      <a:pt x="86" y="60"/>
                      <a:pt x="78" y="112"/>
                    </a:cubicBezTo>
                    <a:cubicBezTo>
                      <a:pt x="68" y="174"/>
                      <a:pt x="139" y="206"/>
                      <a:pt x="134" y="260"/>
                    </a:cubicBezTo>
                    <a:cubicBezTo>
                      <a:pt x="132" y="285"/>
                      <a:pt x="113" y="306"/>
                      <a:pt x="94" y="320"/>
                    </a:cubicBezTo>
                    <a:cubicBezTo>
                      <a:pt x="92" y="314"/>
                      <a:pt x="92" y="314"/>
                      <a:pt x="92" y="314"/>
                    </a:cubicBezTo>
                    <a:cubicBezTo>
                      <a:pt x="86" y="312"/>
                      <a:pt x="86" y="312"/>
                      <a:pt x="86" y="312"/>
                    </a:cubicBezTo>
                    <a:cubicBezTo>
                      <a:pt x="108" y="264"/>
                      <a:pt x="42" y="227"/>
                      <a:pt x="30" y="184"/>
                    </a:cubicBezTo>
                    <a:cubicBezTo>
                      <a:pt x="0" y="82"/>
                      <a:pt x="94" y="33"/>
                      <a:pt x="174" y="0"/>
                    </a:cubicBezTo>
                    <a:cubicBezTo>
                      <a:pt x="172" y="6"/>
                      <a:pt x="172" y="6"/>
                      <a:pt x="172" y="6"/>
                    </a:cubicBezTo>
                    <a:lnTo>
                      <a:pt x="17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26"/>
              <p:cNvSpPr>
                <a:spLocks/>
              </p:cNvSpPr>
              <p:nvPr/>
            </p:nvSpPr>
            <p:spPr bwMode="auto">
              <a:xfrm>
                <a:off x="5140326" y="4060826"/>
                <a:ext cx="1584325" cy="279400"/>
              </a:xfrm>
              <a:custGeom>
                <a:avLst/>
                <a:gdLst>
                  <a:gd name="T0" fmla="*/ 81 w 421"/>
                  <a:gd name="T1" fmla="*/ 7 h 74"/>
                  <a:gd name="T2" fmla="*/ 161 w 421"/>
                  <a:gd name="T3" fmla="*/ 35 h 74"/>
                  <a:gd name="T4" fmla="*/ 269 w 421"/>
                  <a:gd name="T5" fmla="*/ 35 h 74"/>
                  <a:gd name="T6" fmla="*/ 421 w 421"/>
                  <a:gd name="T7" fmla="*/ 43 h 74"/>
                  <a:gd name="T8" fmla="*/ 165 w 421"/>
                  <a:gd name="T9" fmla="*/ 67 h 74"/>
                  <a:gd name="T10" fmla="*/ 73 w 421"/>
                  <a:gd name="T11" fmla="*/ 3 h 74"/>
                  <a:gd name="T12" fmla="*/ 75 w 421"/>
                  <a:gd name="T13" fmla="*/ 9 h 74"/>
                  <a:gd name="T14" fmla="*/ 81 w 421"/>
                  <a:gd name="T15" fmla="*/ 7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1" h="74">
                    <a:moveTo>
                      <a:pt x="81" y="7"/>
                    </a:moveTo>
                    <a:cubicBezTo>
                      <a:pt x="92" y="33"/>
                      <a:pt x="131" y="33"/>
                      <a:pt x="161" y="35"/>
                    </a:cubicBezTo>
                    <a:cubicBezTo>
                      <a:pt x="193" y="37"/>
                      <a:pt x="233" y="37"/>
                      <a:pt x="269" y="35"/>
                    </a:cubicBezTo>
                    <a:cubicBezTo>
                      <a:pt x="332" y="31"/>
                      <a:pt x="395" y="0"/>
                      <a:pt x="421" y="43"/>
                    </a:cubicBezTo>
                    <a:cubicBezTo>
                      <a:pt x="370" y="54"/>
                      <a:pt x="258" y="74"/>
                      <a:pt x="165" y="67"/>
                    </a:cubicBezTo>
                    <a:cubicBezTo>
                      <a:pt x="120" y="64"/>
                      <a:pt x="0" y="41"/>
                      <a:pt x="73" y="3"/>
                    </a:cubicBezTo>
                    <a:cubicBezTo>
                      <a:pt x="75" y="9"/>
                      <a:pt x="75" y="9"/>
                      <a:pt x="75" y="9"/>
                    </a:cubicBezTo>
                    <a:lnTo>
                      <a:pt x="81"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7"/>
              <p:cNvSpPr>
                <a:spLocks/>
              </p:cNvSpPr>
              <p:nvPr/>
            </p:nvSpPr>
            <p:spPr bwMode="auto">
              <a:xfrm>
                <a:off x="6491288" y="3771901"/>
                <a:ext cx="277813" cy="55563"/>
              </a:xfrm>
              <a:custGeom>
                <a:avLst/>
                <a:gdLst>
                  <a:gd name="T0" fmla="*/ 0 w 74"/>
                  <a:gd name="T1" fmla="*/ 15 h 15"/>
                  <a:gd name="T2" fmla="*/ 74 w 74"/>
                  <a:gd name="T3" fmla="*/ 0 h 15"/>
                </a:gdLst>
                <a:ahLst/>
                <a:cxnLst>
                  <a:cxn ang="0">
                    <a:pos x="T0" y="T1"/>
                  </a:cxn>
                  <a:cxn ang="0">
                    <a:pos x="T2" y="T3"/>
                  </a:cxn>
                </a:cxnLst>
                <a:rect l="0" t="0" r="r" b="b"/>
                <a:pathLst>
                  <a:path w="74" h="15">
                    <a:moveTo>
                      <a:pt x="0" y="15"/>
                    </a:moveTo>
                    <a:cubicBezTo>
                      <a:pt x="24" y="9"/>
                      <a:pt x="51" y="11"/>
                      <a:pt x="74" y="0"/>
                    </a:cubicBezTo>
                  </a:path>
                </a:pathLst>
              </a:custGeom>
              <a:grpFill/>
              <a:ln w="4921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8"/>
              <p:cNvSpPr>
                <a:spLocks/>
              </p:cNvSpPr>
              <p:nvPr/>
            </p:nvSpPr>
            <p:spPr bwMode="auto">
              <a:xfrm>
                <a:off x="5316538" y="3613151"/>
                <a:ext cx="165100" cy="60325"/>
              </a:xfrm>
              <a:custGeom>
                <a:avLst/>
                <a:gdLst>
                  <a:gd name="T0" fmla="*/ 44 w 44"/>
                  <a:gd name="T1" fmla="*/ 0 h 16"/>
                  <a:gd name="T2" fmla="*/ 0 w 44"/>
                  <a:gd name="T3" fmla="*/ 16 h 16"/>
                </a:gdLst>
                <a:ahLst/>
                <a:cxnLst>
                  <a:cxn ang="0">
                    <a:pos x="T0" y="T1"/>
                  </a:cxn>
                  <a:cxn ang="0">
                    <a:pos x="T2" y="T3"/>
                  </a:cxn>
                </a:cxnLst>
                <a:rect l="0" t="0" r="r" b="b"/>
                <a:pathLst>
                  <a:path w="44" h="16">
                    <a:moveTo>
                      <a:pt x="44" y="0"/>
                    </a:moveTo>
                    <a:cubicBezTo>
                      <a:pt x="31" y="7"/>
                      <a:pt x="14" y="7"/>
                      <a:pt x="0" y="16"/>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9"/>
              <p:cNvSpPr>
                <a:spLocks/>
              </p:cNvSpPr>
              <p:nvPr/>
            </p:nvSpPr>
            <p:spPr bwMode="auto">
              <a:xfrm>
                <a:off x="6716713" y="4824413"/>
                <a:ext cx="595313" cy="192088"/>
              </a:xfrm>
              <a:custGeom>
                <a:avLst/>
                <a:gdLst>
                  <a:gd name="T0" fmla="*/ 158 w 158"/>
                  <a:gd name="T1" fmla="*/ 0 h 51"/>
                  <a:gd name="T2" fmla="*/ 0 w 158"/>
                  <a:gd name="T3" fmla="*/ 51 h 51"/>
                </a:gdLst>
                <a:ahLst/>
                <a:cxnLst>
                  <a:cxn ang="0">
                    <a:pos x="T0" y="T1"/>
                  </a:cxn>
                  <a:cxn ang="0">
                    <a:pos x="T2" y="T3"/>
                  </a:cxn>
                </a:cxnLst>
                <a:rect l="0" t="0" r="r" b="b"/>
                <a:pathLst>
                  <a:path w="158" h="51">
                    <a:moveTo>
                      <a:pt x="158" y="0"/>
                    </a:moveTo>
                    <a:cubicBezTo>
                      <a:pt x="117" y="41"/>
                      <a:pt x="54" y="39"/>
                      <a:pt x="0" y="51"/>
                    </a:cubicBezTo>
                  </a:path>
                </a:pathLst>
              </a:custGeom>
              <a:grpFill/>
              <a:ln w="41275"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0"/>
              <p:cNvSpPr>
                <a:spLocks/>
              </p:cNvSpPr>
              <p:nvPr/>
            </p:nvSpPr>
            <p:spPr bwMode="auto">
              <a:xfrm>
                <a:off x="4940301" y="4727576"/>
                <a:ext cx="255588" cy="74613"/>
              </a:xfrm>
              <a:custGeom>
                <a:avLst/>
                <a:gdLst>
                  <a:gd name="T0" fmla="*/ 0 w 68"/>
                  <a:gd name="T1" fmla="*/ 20 h 20"/>
                  <a:gd name="T2" fmla="*/ 68 w 68"/>
                  <a:gd name="T3" fmla="*/ 0 h 20"/>
                </a:gdLst>
                <a:ahLst/>
                <a:cxnLst>
                  <a:cxn ang="0">
                    <a:pos x="T0" y="T1"/>
                  </a:cxn>
                  <a:cxn ang="0">
                    <a:pos x="T2" y="T3"/>
                  </a:cxn>
                </a:cxnLst>
                <a:rect l="0" t="0" r="r" b="b"/>
                <a:pathLst>
                  <a:path w="68" h="20">
                    <a:moveTo>
                      <a:pt x="0" y="20"/>
                    </a:moveTo>
                    <a:cubicBezTo>
                      <a:pt x="21" y="9"/>
                      <a:pt x="44" y="2"/>
                      <a:pt x="68"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1"/>
              <p:cNvSpPr>
                <a:spLocks/>
              </p:cNvSpPr>
              <p:nvPr/>
            </p:nvSpPr>
            <p:spPr bwMode="auto">
              <a:xfrm>
                <a:off x="5919788" y="3357563"/>
                <a:ext cx="119063" cy="134938"/>
              </a:xfrm>
              <a:custGeom>
                <a:avLst/>
                <a:gdLst>
                  <a:gd name="T0" fmla="*/ 32 w 32"/>
                  <a:gd name="T1" fmla="*/ 36 h 36"/>
                  <a:gd name="T2" fmla="*/ 0 w 32"/>
                  <a:gd name="T3" fmla="*/ 0 h 36"/>
                </a:gdLst>
                <a:ahLst/>
                <a:cxnLst>
                  <a:cxn ang="0">
                    <a:pos x="T0" y="T1"/>
                  </a:cxn>
                  <a:cxn ang="0">
                    <a:pos x="T2" y="T3"/>
                  </a:cxn>
                </a:cxnLst>
                <a:rect l="0" t="0" r="r" b="b"/>
                <a:pathLst>
                  <a:path w="32" h="36">
                    <a:moveTo>
                      <a:pt x="32" y="36"/>
                    </a:moveTo>
                    <a:cubicBezTo>
                      <a:pt x="23" y="22"/>
                      <a:pt x="11" y="12"/>
                      <a:pt x="0" y="0"/>
                    </a:cubicBezTo>
                  </a:path>
                </a:pathLst>
              </a:custGeom>
              <a:grpFill/>
              <a:ln w="34925"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2"/>
              <p:cNvSpPr>
                <a:spLocks/>
              </p:cNvSpPr>
              <p:nvPr/>
            </p:nvSpPr>
            <p:spPr bwMode="auto">
              <a:xfrm>
                <a:off x="6521451" y="1582738"/>
                <a:ext cx="14288" cy="74613"/>
              </a:xfrm>
              <a:custGeom>
                <a:avLst/>
                <a:gdLst>
                  <a:gd name="T0" fmla="*/ 4 w 4"/>
                  <a:gd name="T1" fmla="*/ 20 h 20"/>
                  <a:gd name="T2" fmla="*/ 0 w 4"/>
                  <a:gd name="T3" fmla="*/ 0 h 20"/>
                </a:gdLst>
                <a:ahLst/>
                <a:cxnLst>
                  <a:cxn ang="0">
                    <a:pos x="T0" y="T1"/>
                  </a:cxn>
                  <a:cxn ang="0">
                    <a:pos x="T2" y="T3"/>
                  </a:cxn>
                </a:cxnLst>
                <a:rect l="0" t="0" r="r" b="b"/>
                <a:pathLst>
                  <a:path w="4" h="20">
                    <a:moveTo>
                      <a:pt x="4" y="20"/>
                    </a:moveTo>
                    <a:cubicBezTo>
                      <a:pt x="2" y="14"/>
                      <a:pt x="2" y="7"/>
                      <a:pt x="0"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3"/>
              <p:cNvSpPr>
                <a:spLocks/>
              </p:cNvSpPr>
              <p:nvPr/>
            </p:nvSpPr>
            <p:spPr bwMode="auto">
              <a:xfrm>
                <a:off x="6326188" y="3568701"/>
                <a:ext cx="44450" cy="60325"/>
              </a:xfrm>
              <a:custGeom>
                <a:avLst/>
                <a:gdLst>
                  <a:gd name="T0" fmla="*/ 0 w 12"/>
                  <a:gd name="T1" fmla="*/ 16 h 16"/>
                  <a:gd name="T2" fmla="*/ 12 w 12"/>
                  <a:gd name="T3" fmla="*/ 0 h 16"/>
                </a:gdLst>
                <a:ahLst/>
                <a:cxnLst>
                  <a:cxn ang="0">
                    <a:pos x="T0" y="T1"/>
                  </a:cxn>
                  <a:cxn ang="0">
                    <a:pos x="T2" y="T3"/>
                  </a:cxn>
                </a:cxnLst>
                <a:rect l="0" t="0" r="r" b="b"/>
                <a:pathLst>
                  <a:path w="12" h="16">
                    <a:moveTo>
                      <a:pt x="0" y="16"/>
                    </a:moveTo>
                    <a:cubicBezTo>
                      <a:pt x="5" y="11"/>
                      <a:pt x="8" y="5"/>
                      <a:pt x="12"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4"/>
              <p:cNvSpPr>
                <a:spLocks/>
              </p:cNvSpPr>
              <p:nvPr/>
            </p:nvSpPr>
            <p:spPr bwMode="auto">
              <a:xfrm>
                <a:off x="6672263" y="2335213"/>
                <a:ext cx="150813" cy="74613"/>
              </a:xfrm>
              <a:custGeom>
                <a:avLst/>
                <a:gdLst>
                  <a:gd name="T0" fmla="*/ 0 w 40"/>
                  <a:gd name="T1" fmla="*/ 20 h 20"/>
                  <a:gd name="T2" fmla="*/ 40 w 40"/>
                  <a:gd name="T3" fmla="*/ 0 h 20"/>
                </a:gdLst>
                <a:ahLst/>
                <a:cxnLst>
                  <a:cxn ang="0">
                    <a:pos x="T0" y="T1"/>
                  </a:cxn>
                  <a:cxn ang="0">
                    <a:pos x="T2" y="T3"/>
                  </a:cxn>
                </a:cxnLst>
                <a:rect l="0" t="0" r="r" b="b"/>
                <a:pathLst>
                  <a:path w="40" h="20">
                    <a:moveTo>
                      <a:pt x="0" y="20"/>
                    </a:moveTo>
                    <a:cubicBezTo>
                      <a:pt x="12" y="12"/>
                      <a:pt x="26" y="5"/>
                      <a:pt x="40"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5"/>
              <p:cNvSpPr>
                <a:spLocks/>
              </p:cNvSpPr>
              <p:nvPr/>
            </p:nvSpPr>
            <p:spPr bwMode="auto">
              <a:xfrm>
                <a:off x="7108826" y="3571876"/>
                <a:ext cx="104775" cy="11113"/>
              </a:xfrm>
              <a:custGeom>
                <a:avLst/>
                <a:gdLst>
                  <a:gd name="T0" fmla="*/ 0 w 28"/>
                  <a:gd name="T1" fmla="*/ 3 h 3"/>
                  <a:gd name="T2" fmla="*/ 28 w 28"/>
                  <a:gd name="T3" fmla="*/ 3 h 3"/>
                </a:gdLst>
                <a:ahLst/>
                <a:cxnLst>
                  <a:cxn ang="0">
                    <a:pos x="T0" y="T1"/>
                  </a:cxn>
                  <a:cxn ang="0">
                    <a:pos x="T2" y="T3"/>
                  </a:cxn>
                </a:cxnLst>
                <a:rect l="0" t="0" r="r" b="b"/>
                <a:pathLst>
                  <a:path w="28" h="3">
                    <a:moveTo>
                      <a:pt x="0" y="3"/>
                    </a:moveTo>
                    <a:cubicBezTo>
                      <a:pt x="9" y="0"/>
                      <a:pt x="19" y="0"/>
                      <a:pt x="28" y="3"/>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6"/>
              <p:cNvSpPr>
                <a:spLocks/>
              </p:cNvSpPr>
              <p:nvPr/>
            </p:nvSpPr>
            <p:spPr bwMode="auto">
              <a:xfrm>
                <a:off x="7002463" y="4170363"/>
                <a:ext cx="150813" cy="74613"/>
              </a:xfrm>
              <a:custGeom>
                <a:avLst/>
                <a:gdLst>
                  <a:gd name="T0" fmla="*/ 0 w 40"/>
                  <a:gd name="T1" fmla="*/ 20 h 20"/>
                  <a:gd name="T2" fmla="*/ 40 w 40"/>
                  <a:gd name="T3" fmla="*/ 0 h 20"/>
                </a:gdLst>
                <a:ahLst/>
                <a:cxnLst>
                  <a:cxn ang="0">
                    <a:pos x="T0" y="T1"/>
                  </a:cxn>
                  <a:cxn ang="0">
                    <a:pos x="T2" y="T3"/>
                  </a:cxn>
                </a:cxnLst>
                <a:rect l="0" t="0" r="r" b="b"/>
                <a:pathLst>
                  <a:path w="40" h="20">
                    <a:moveTo>
                      <a:pt x="0" y="20"/>
                    </a:moveTo>
                    <a:cubicBezTo>
                      <a:pt x="14" y="16"/>
                      <a:pt x="27" y="7"/>
                      <a:pt x="40"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7"/>
              <p:cNvSpPr>
                <a:spLocks/>
              </p:cNvSpPr>
              <p:nvPr/>
            </p:nvSpPr>
            <p:spPr bwMode="auto">
              <a:xfrm>
                <a:off x="5422901" y="4065588"/>
                <a:ext cx="14288" cy="30163"/>
              </a:xfrm>
              <a:custGeom>
                <a:avLst/>
                <a:gdLst>
                  <a:gd name="T0" fmla="*/ 0 w 4"/>
                  <a:gd name="T1" fmla="*/ 8 h 8"/>
                  <a:gd name="T2" fmla="*/ 4 w 4"/>
                  <a:gd name="T3" fmla="*/ 0 h 8"/>
                </a:gdLst>
                <a:ahLst/>
                <a:cxnLst>
                  <a:cxn ang="0">
                    <a:pos x="T0" y="T1"/>
                  </a:cxn>
                  <a:cxn ang="0">
                    <a:pos x="T2" y="T3"/>
                  </a:cxn>
                </a:cxnLst>
                <a:rect l="0" t="0" r="r" b="b"/>
                <a:pathLst>
                  <a:path w="4" h="8">
                    <a:moveTo>
                      <a:pt x="0" y="8"/>
                    </a:moveTo>
                    <a:cubicBezTo>
                      <a:pt x="1" y="5"/>
                      <a:pt x="2" y="2"/>
                      <a:pt x="4"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8"/>
              <p:cNvSpPr>
                <a:spLocks/>
              </p:cNvSpPr>
              <p:nvPr/>
            </p:nvSpPr>
            <p:spPr bwMode="auto">
              <a:xfrm>
                <a:off x="5392738" y="4997451"/>
                <a:ext cx="2062163" cy="304800"/>
              </a:xfrm>
              <a:custGeom>
                <a:avLst/>
                <a:gdLst>
                  <a:gd name="T0" fmla="*/ 0 w 548"/>
                  <a:gd name="T1" fmla="*/ 60 h 81"/>
                  <a:gd name="T2" fmla="*/ 548 w 548"/>
                  <a:gd name="T3" fmla="*/ 0 h 81"/>
                </a:gdLst>
                <a:ahLst/>
                <a:cxnLst>
                  <a:cxn ang="0">
                    <a:pos x="T0" y="T1"/>
                  </a:cxn>
                  <a:cxn ang="0">
                    <a:pos x="T2" y="T3"/>
                  </a:cxn>
                </a:cxnLst>
                <a:rect l="0" t="0" r="r" b="b"/>
                <a:pathLst>
                  <a:path w="548" h="81">
                    <a:moveTo>
                      <a:pt x="0" y="60"/>
                    </a:moveTo>
                    <a:cubicBezTo>
                      <a:pt x="137" y="80"/>
                      <a:pt x="456" y="81"/>
                      <a:pt x="548" y="0"/>
                    </a:cubicBezTo>
                  </a:path>
                </a:pathLst>
              </a:custGeom>
              <a:grpFill/>
              <a:ln w="4603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5" name="文本框 54"/>
          <p:cNvSpPr txBox="1"/>
          <p:nvPr/>
        </p:nvSpPr>
        <p:spPr>
          <a:xfrm>
            <a:off x="6997009" y="3228454"/>
            <a:ext cx="1662506" cy="369332"/>
          </a:xfrm>
          <a:prstGeom prst="rect">
            <a:avLst/>
          </a:prstGeom>
          <a:noFill/>
        </p:spPr>
        <p:txBody>
          <a:bodyPr wrap="none" rtlCol="0">
            <a:spAutoFit/>
          </a:bodyPr>
          <a:lstStyle/>
          <a:p>
            <a:r>
              <a:rPr lang="en-US" altLang="zh-CN" dirty="0">
                <a:solidFill>
                  <a:schemeClr val="bg1">
                    <a:lumMod val="75000"/>
                  </a:schemeClr>
                </a:solidFill>
              </a:rPr>
              <a:t>Emails</a:t>
            </a:r>
            <a:r>
              <a:rPr lang="zh-CN" altLang="en-US" dirty="0">
                <a:solidFill>
                  <a:schemeClr val="bg1">
                    <a:lumMod val="75000"/>
                  </a:schemeClr>
                </a:solidFill>
              </a:rPr>
              <a:t> </a:t>
            </a:r>
            <a:r>
              <a:rPr lang="en-US" altLang="zh-CN" dirty="0">
                <a:solidFill>
                  <a:schemeClr val="bg1">
                    <a:lumMod val="75000"/>
                  </a:schemeClr>
                </a:solidFill>
              </a:rPr>
              <a:t>for</a:t>
            </a:r>
            <a:r>
              <a:rPr lang="zh-CN" altLang="en-US" dirty="0">
                <a:solidFill>
                  <a:schemeClr val="bg1">
                    <a:lumMod val="75000"/>
                  </a:schemeClr>
                </a:solidFill>
              </a:rPr>
              <a:t> </a:t>
            </a:r>
            <a:r>
              <a:rPr lang="en-US" altLang="zh-CN" dirty="0">
                <a:solidFill>
                  <a:schemeClr val="bg1">
                    <a:lumMod val="75000"/>
                  </a:schemeClr>
                </a:solidFill>
              </a:rPr>
              <a:t>Work</a:t>
            </a:r>
            <a:endParaRPr lang="zh-CN" altLang="en-US" dirty="0">
              <a:solidFill>
                <a:schemeClr val="bg1">
                  <a:lumMod val="75000"/>
                </a:schemeClr>
              </a:solidFill>
            </a:endParaRPr>
          </a:p>
        </p:txBody>
      </p:sp>
      <p:sp>
        <p:nvSpPr>
          <p:cNvPr id="56" name="文本框 55"/>
          <p:cNvSpPr txBox="1"/>
          <p:nvPr/>
        </p:nvSpPr>
        <p:spPr>
          <a:xfrm>
            <a:off x="9594795" y="3171614"/>
            <a:ext cx="1776897" cy="369332"/>
          </a:xfrm>
          <a:prstGeom prst="rect">
            <a:avLst/>
          </a:prstGeom>
          <a:noFill/>
        </p:spPr>
        <p:txBody>
          <a:bodyPr wrap="none" rtlCol="0">
            <a:spAutoFit/>
          </a:bodyPr>
          <a:lstStyle/>
          <a:p>
            <a:r>
              <a:rPr lang="en-US" altLang="zh-CN" b="1" dirty="0">
                <a:solidFill>
                  <a:srgbClr val="F25342"/>
                </a:solidFill>
              </a:rPr>
              <a:t>Effective</a:t>
            </a:r>
            <a:r>
              <a:rPr lang="zh-CN" altLang="en-US" b="1" dirty="0">
                <a:solidFill>
                  <a:srgbClr val="F25342"/>
                </a:solidFill>
              </a:rPr>
              <a:t> </a:t>
            </a:r>
            <a:r>
              <a:rPr lang="en-US" altLang="zh-CN" b="1" dirty="0">
                <a:solidFill>
                  <a:srgbClr val="F25342"/>
                </a:solidFill>
              </a:rPr>
              <a:t>Memos</a:t>
            </a:r>
            <a:endParaRPr lang="zh-CN" altLang="en-US" b="1" dirty="0">
              <a:solidFill>
                <a:srgbClr val="F25342"/>
              </a:solidFill>
            </a:endParaRPr>
          </a:p>
        </p:txBody>
      </p:sp>
      <p:sp>
        <p:nvSpPr>
          <p:cNvPr id="57" name="文本框 56"/>
          <p:cNvSpPr txBox="1"/>
          <p:nvPr/>
        </p:nvSpPr>
        <p:spPr>
          <a:xfrm>
            <a:off x="3831102" y="3228454"/>
            <a:ext cx="2826415" cy="369332"/>
          </a:xfrm>
          <a:prstGeom prst="rect">
            <a:avLst/>
          </a:prstGeom>
          <a:noFill/>
        </p:spPr>
        <p:txBody>
          <a:bodyPr wrap="none" rtlCol="0">
            <a:spAutoFit/>
          </a:bodyPr>
          <a:lstStyle/>
          <a:p>
            <a:r>
              <a:rPr lang="en-US" altLang="zh-CN" dirty="0">
                <a:solidFill>
                  <a:schemeClr val="bg1">
                    <a:lumMod val="75000"/>
                  </a:schemeClr>
                </a:solidFill>
              </a:rPr>
              <a:t>Résumés for Job Application</a:t>
            </a:r>
            <a:endParaRPr lang="zh-CN" altLang="en-US" dirty="0">
              <a:solidFill>
                <a:schemeClr val="bg1">
                  <a:lumMod val="75000"/>
                </a:schemeClr>
              </a:solidFill>
            </a:endParaRPr>
          </a:p>
        </p:txBody>
      </p:sp>
      <p:sp>
        <p:nvSpPr>
          <p:cNvPr id="58" name="文本框 57"/>
          <p:cNvSpPr txBox="1"/>
          <p:nvPr/>
        </p:nvSpPr>
        <p:spPr>
          <a:xfrm>
            <a:off x="421117" y="3214170"/>
            <a:ext cx="3185487" cy="369332"/>
          </a:xfrm>
          <a:prstGeom prst="rect">
            <a:avLst/>
          </a:prstGeom>
          <a:noFill/>
        </p:spPr>
        <p:txBody>
          <a:bodyPr wrap="none" rtlCol="0">
            <a:spAutoFit/>
          </a:bodyPr>
          <a:lstStyle/>
          <a:p>
            <a:r>
              <a:rPr lang="en-US" altLang="zh-CN" dirty="0">
                <a:solidFill>
                  <a:schemeClr val="bg1">
                    <a:lumMod val="75000"/>
                  </a:schemeClr>
                </a:solidFill>
              </a:rPr>
              <a:t>Instructions</a:t>
            </a:r>
            <a:r>
              <a:rPr lang="zh-CN" altLang="en-US" dirty="0">
                <a:solidFill>
                  <a:schemeClr val="bg1">
                    <a:lumMod val="75000"/>
                  </a:schemeClr>
                </a:solidFill>
              </a:rPr>
              <a:t> </a:t>
            </a:r>
            <a:r>
              <a:rPr lang="en-US" altLang="zh-CN" dirty="0">
                <a:solidFill>
                  <a:schemeClr val="bg1">
                    <a:lumMod val="75000"/>
                  </a:schemeClr>
                </a:solidFill>
              </a:rPr>
              <a:t>and</a:t>
            </a:r>
            <a:r>
              <a:rPr lang="zh-CN" altLang="en-US" dirty="0">
                <a:solidFill>
                  <a:schemeClr val="bg1">
                    <a:lumMod val="75000"/>
                  </a:schemeClr>
                </a:solidFill>
              </a:rPr>
              <a:t> </a:t>
            </a:r>
            <a:r>
              <a:rPr lang="en-US" altLang="zh-CN" dirty="0">
                <a:solidFill>
                  <a:schemeClr val="bg1">
                    <a:lumMod val="75000"/>
                  </a:schemeClr>
                </a:solidFill>
              </a:rPr>
              <a:t>User’s</a:t>
            </a:r>
            <a:r>
              <a:rPr lang="zh-CN" altLang="en-US" dirty="0">
                <a:solidFill>
                  <a:schemeClr val="bg1">
                    <a:lumMod val="75000"/>
                  </a:schemeClr>
                </a:solidFill>
              </a:rPr>
              <a:t> </a:t>
            </a:r>
            <a:r>
              <a:rPr lang="en-US" altLang="zh-CN" dirty="0">
                <a:solidFill>
                  <a:schemeClr val="bg1">
                    <a:lumMod val="75000"/>
                  </a:schemeClr>
                </a:solidFill>
              </a:rPr>
              <a:t>Manuals</a:t>
            </a:r>
            <a:endParaRPr lang="zh-CN" altLang="en-US" dirty="0">
              <a:solidFill>
                <a:schemeClr val="bg1">
                  <a:lumMod val="75000"/>
                </a:schemeClr>
              </a:solidFill>
            </a:endParaRPr>
          </a:p>
        </p:txBody>
      </p:sp>
      <p:sp>
        <p:nvSpPr>
          <p:cNvPr id="60" name="文本框 59"/>
          <p:cNvSpPr txBox="1"/>
          <p:nvPr/>
        </p:nvSpPr>
        <p:spPr>
          <a:xfrm>
            <a:off x="9226112" y="3583502"/>
            <a:ext cx="2833343" cy="1886607"/>
          </a:xfrm>
          <a:prstGeom prst="rect">
            <a:avLst/>
          </a:prstGeom>
          <a:noFill/>
        </p:spPr>
        <p:txBody>
          <a:bodyPr wrap="square" rtlCol="0">
            <a:spAutoFit/>
          </a:bodyPr>
          <a:lstStyle/>
          <a:p>
            <a:pPr>
              <a:lnSpc>
                <a:spcPct val="150000"/>
              </a:lnSpc>
            </a:pPr>
            <a:r>
              <a:rPr lang="en-US" altLang="zh-CN" sz="2000" dirty="0">
                <a:latin typeface="微软雅黑 Light" panose="020B0502040204020203" pitchFamily="34" charset="-122"/>
                <a:ea typeface="微软雅黑 Light" panose="020B0502040204020203" pitchFamily="34" charset="-122"/>
              </a:rPr>
              <a:t>1.</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Memo</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Structure</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and</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Components</a:t>
            </a:r>
            <a:r>
              <a:rPr lang="zh-CN" altLang="en-US" sz="2000" dirty="0">
                <a:latin typeface="微软雅黑 Light" panose="020B0502040204020203" pitchFamily="34" charset="-122"/>
                <a:ea typeface="微软雅黑 Light" panose="020B0502040204020203" pitchFamily="34" charset="-122"/>
              </a:rPr>
              <a:t> </a:t>
            </a:r>
            <a:endParaRPr lang="en-US" altLang="zh-CN" sz="2000" dirty="0">
              <a:latin typeface="微软雅黑 Light" panose="020B0502040204020203" pitchFamily="34" charset="-122"/>
              <a:ea typeface="微软雅黑 Light" panose="020B0502040204020203" pitchFamily="34" charset="-122"/>
            </a:endParaRPr>
          </a:p>
          <a:p>
            <a:pPr>
              <a:lnSpc>
                <a:spcPct val="150000"/>
              </a:lnSpc>
            </a:pPr>
            <a:r>
              <a:rPr lang="en-US" altLang="zh-CN" sz="2000" dirty="0">
                <a:latin typeface="微软雅黑 Light" panose="020B0502040204020203" pitchFamily="34" charset="-122"/>
                <a:ea typeface="微软雅黑 Light" panose="020B0502040204020203" pitchFamily="34" charset="-122"/>
              </a:rPr>
              <a:t>2.</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Cultural</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Study</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and</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Ethical</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Research</a:t>
            </a:r>
            <a:endParaRPr lang="zh-CN" altLang="en-US" sz="2000" dirty="0">
              <a:latin typeface="微软雅黑 Light" panose="020B0502040204020203" pitchFamily="34" charset="-122"/>
              <a:ea typeface="微软雅黑 Light" panose="020B0502040204020203" pitchFamily="34" charset="-122"/>
            </a:endParaRPr>
          </a:p>
        </p:txBody>
      </p:sp>
      <p:sp>
        <p:nvSpPr>
          <p:cNvPr id="63" name="直角三角形 62"/>
          <p:cNvSpPr/>
          <p:nvPr/>
        </p:nvSpPr>
        <p:spPr>
          <a:xfrm flipH="1">
            <a:off x="0" y="5522973"/>
            <a:ext cx="12192000" cy="1335027"/>
          </a:xfrm>
          <a:prstGeom prst="rtTriangle">
            <a:avLst/>
          </a:prstGeom>
          <a:gradFill>
            <a:gsLst>
              <a:gs pos="49000">
                <a:srgbClr val="F25342"/>
              </a:gs>
              <a:gs pos="100000">
                <a:srgbClr val="C0000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页脚占位符 3">
            <a:extLst>
              <a:ext uri="{FF2B5EF4-FFF2-40B4-BE49-F238E27FC236}">
                <a16:creationId xmlns:a16="http://schemas.microsoft.com/office/drawing/2014/main" id="{35923455-CE39-BF48-AECE-25C99DF2E5E0}"/>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301134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文本框 87"/>
          <p:cNvSpPr txBox="1"/>
          <p:nvPr/>
        </p:nvSpPr>
        <p:spPr>
          <a:xfrm>
            <a:off x="387603" y="1602875"/>
            <a:ext cx="3042821" cy="400110"/>
          </a:xfrm>
          <a:prstGeom prst="rect">
            <a:avLst/>
          </a:prstGeom>
          <a:noFill/>
        </p:spPr>
        <p:txBody>
          <a:bodyPr wrap="none" rtlCol="0">
            <a:spAutoFit/>
          </a:bodyPr>
          <a:lstStyle/>
          <a:p>
            <a:pPr algn="r"/>
            <a:r>
              <a:rPr lang="en-US" altLang="zh-CN" sz="2000" dirty="0">
                <a:solidFill>
                  <a:srgbClr val="F25342"/>
                </a:solidFill>
                <a:latin typeface="微软雅黑" panose="020B0503020204020204" pitchFamily="34" charset="-122"/>
                <a:ea typeface="微软雅黑" panose="020B0503020204020204" pitchFamily="34" charset="-122"/>
              </a:rPr>
              <a:t>Introduction to Memos</a:t>
            </a:r>
            <a:endParaRPr lang="zh-CN" altLang="en-US" sz="2000" dirty="0">
              <a:solidFill>
                <a:srgbClr val="F25342"/>
              </a:solidFill>
              <a:latin typeface="微软雅黑" panose="020B0503020204020204" pitchFamily="34" charset="-122"/>
              <a:ea typeface="微软雅黑" panose="020B0503020204020204" pitchFamily="34" charset="-122"/>
            </a:endParaRPr>
          </a:p>
        </p:txBody>
      </p:sp>
      <p:sp>
        <p:nvSpPr>
          <p:cNvPr id="97" name="文本框 96"/>
          <p:cNvSpPr txBox="1"/>
          <p:nvPr/>
        </p:nvSpPr>
        <p:spPr>
          <a:xfrm>
            <a:off x="539888" y="256048"/>
            <a:ext cx="3277565"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Major</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Points: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8" name="椭圆 97"/>
          <p:cNvSpPr/>
          <p:nvPr/>
        </p:nvSpPr>
        <p:spPr>
          <a:xfrm>
            <a:off x="3440656" y="1511808"/>
            <a:ext cx="659240" cy="659240"/>
          </a:xfrm>
          <a:prstGeom prst="ellipse">
            <a:avLst/>
          </a:prstGeom>
          <a:noFill/>
          <a:ln w="9525">
            <a:solidFill>
              <a:srgbClr val="F25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3440656" y="2401034"/>
            <a:ext cx="659240" cy="659240"/>
          </a:xfrm>
          <a:prstGeom prst="ellipse">
            <a:avLst/>
          </a:prstGeom>
          <a:noFill/>
          <a:ln w="9525">
            <a:solidFill>
              <a:srgbClr val="F25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Freeform 11"/>
          <p:cNvSpPr>
            <a:spLocks noEditPoints="1"/>
          </p:cNvSpPr>
          <p:nvPr/>
        </p:nvSpPr>
        <p:spPr bwMode="auto">
          <a:xfrm>
            <a:off x="3631044" y="2521319"/>
            <a:ext cx="278465" cy="456462"/>
          </a:xfrm>
          <a:custGeom>
            <a:avLst/>
            <a:gdLst>
              <a:gd name="T0" fmla="*/ 282 w 618"/>
              <a:gd name="T1" fmla="*/ 19 h 1016"/>
              <a:gd name="T2" fmla="*/ 594 w 618"/>
              <a:gd name="T3" fmla="*/ 343 h 1016"/>
              <a:gd name="T4" fmla="*/ 522 w 618"/>
              <a:gd name="T5" fmla="*/ 511 h 1016"/>
              <a:gd name="T6" fmla="*/ 346 w 618"/>
              <a:gd name="T7" fmla="*/ 931 h 1016"/>
              <a:gd name="T8" fmla="*/ 314 w 618"/>
              <a:gd name="T9" fmla="*/ 1015 h 1016"/>
              <a:gd name="T10" fmla="*/ 282 w 618"/>
              <a:gd name="T11" fmla="*/ 923 h 1016"/>
              <a:gd name="T12" fmla="*/ 98 w 618"/>
              <a:gd name="T13" fmla="*/ 507 h 1016"/>
              <a:gd name="T14" fmla="*/ 54 w 618"/>
              <a:gd name="T15" fmla="*/ 175 h 1016"/>
              <a:gd name="T16" fmla="*/ 282 w 618"/>
              <a:gd name="T17" fmla="*/ 19 h 1016"/>
              <a:gd name="T18" fmla="*/ 274 w 618"/>
              <a:gd name="T19" fmla="*/ 415 h 1016"/>
              <a:gd name="T20" fmla="*/ 406 w 618"/>
              <a:gd name="T21" fmla="*/ 215 h 1016"/>
              <a:gd name="T22" fmla="*/ 282 w 618"/>
              <a:gd name="T23" fmla="*/ 183 h 1016"/>
              <a:gd name="T24" fmla="*/ 274 w 618"/>
              <a:gd name="T25" fmla="*/ 415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8" h="1016">
                <a:moveTo>
                  <a:pt x="282" y="19"/>
                </a:moveTo>
                <a:cubicBezTo>
                  <a:pt x="451" y="0"/>
                  <a:pt x="618" y="128"/>
                  <a:pt x="594" y="343"/>
                </a:cubicBezTo>
                <a:cubicBezTo>
                  <a:pt x="586" y="418"/>
                  <a:pt x="551" y="463"/>
                  <a:pt x="522" y="511"/>
                </a:cubicBezTo>
                <a:cubicBezTo>
                  <a:pt x="449" y="631"/>
                  <a:pt x="375" y="750"/>
                  <a:pt x="346" y="931"/>
                </a:cubicBezTo>
                <a:cubicBezTo>
                  <a:pt x="343" y="950"/>
                  <a:pt x="347" y="1014"/>
                  <a:pt x="314" y="1015"/>
                </a:cubicBezTo>
                <a:cubicBezTo>
                  <a:pt x="278" y="1016"/>
                  <a:pt x="288" y="958"/>
                  <a:pt x="282" y="923"/>
                </a:cubicBezTo>
                <a:cubicBezTo>
                  <a:pt x="254" y="749"/>
                  <a:pt x="171" y="631"/>
                  <a:pt x="98" y="507"/>
                </a:cubicBezTo>
                <a:cubicBezTo>
                  <a:pt x="50" y="424"/>
                  <a:pt x="0" y="290"/>
                  <a:pt x="54" y="175"/>
                </a:cubicBezTo>
                <a:cubicBezTo>
                  <a:pt x="94" y="91"/>
                  <a:pt x="178" y="31"/>
                  <a:pt x="282" y="19"/>
                </a:cubicBezTo>
                <a:close/>
                <a:moveTo>
                  <a:pt x="274" y="415"/>
                </a:moveTo>
                <a:cubicBezTo>
                  <a:pt x="413" y="452"/>
                  <a:pt x="480" y="296"/>
                  <a:pt x="406" y="215"/>
                </a:cubicBezTo>
                <a:cubicBezTo>
                  <a:pt x="378" y="185"/>
                  <a:pt x="324" y="174"/>
                  <a:pt x="282" y="183"/>
                </a:cubicBezTo>
                <a:cubicBezTo>
                  <a:pt x="154" y="211"/>
                  <a:pt x="173" y="388"/>
                  <a:pt x="274" y="415"/>
                </a:cubicBezTo>
                <a:close/>
              </a:path>
            </a:pathLst>
          </a:custGeom>
          <a:solidFill>
            <a:srgbClr val="F2534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椭圆 99"/>
          <p:cNvSpPr/>
          <p:nvPr/>
        </p:nvSpPr>
        <p:spPr>
          <a:xfrm>
            <a:off x="3440656" y="3290260"/>
            <a:ext cx="659240" cy="659240"/>
          </a:xfrm>
          <a:prstGeom prst="ellipse">
            <a:avLst/>
          </a:prstGeom>
          <a:noFill/>
          <a:ln w="9525">
            <a:solidFill>
              <a:srgbClr val="F25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130"/>
          <p:cNvSpPr>
            <a:spLocks/>
          </p:cNvSpPr>
          <p:nvPr/>
        </p:nvSpPr>
        <p:spPr bwMode="auto">
          <a:xfrm>
            <a:off x="3578460" y="3448388"/>
            <a:ext cx="371397" cy="370504"/>
          </a:xfrm>
          <a:custGeom>
            <a:avLst/>
            <a:gdLst>
              <a:gd name="connsiteX0" fmla="*/ 380658 w 754435"/>
              <a:gd name="connsiteY0" fmla="*/ 127254 h 752623"/>
              <a:gd name="connsiteX1" fmla="*/ 344382 w 754435"/>
              <a:gd name="connsiteY1" fmla="*/ 128844 h 752623"/>
              <a:gd name="connsiteX2" fmla="*/ 180552 w 754435"/>
              <a:gd name="connsiteY2" fmla="*/ 222981 h 752623"/>
              <a:gd name="connsiteX3" fmla="*/ 244263 w 754435"/>
              <a:gd name="connsiteY3" fmla="*/ 377851 h 752623"/>
              <a:gd name="connsiteX4" fmla="*/ 474839 w 754435"/>
              <a:gd name="connsiteY4" fmla="*/ 481098 h 752623"/>
              <a:gd name="connsiteX5" fmla="*/ 314043 w 754435"/>
              <a:gd name="connsiteY5" fmla="*/ 526648 h 752623"/>
              <a:gd name="connsiteX6" fmla="*/ 241229 w 754435"/>
              <a:gd name="connsiteY6" fmla="*/ 432511 h 752623"/>
              <a:gd name="connsiteX7" fmla="*/ 168416 w 754435"/>
              <a:gd name="connsiteY7" fmla="*/ 459841 h 752623"/>
              <a:gd name="connsiteX8" fmla="*/ 244263 w 754435"/>
              <a:gd name="connsiteY8" fmla="*/ 599528 h 752623"/>
              <a:gd name="connsiteX9" fmla="*/ 565856 w 754435"/>
              <a:gd name="connsiteY9" fmla="*/ 560051 h 752623"/>
              <a:gd name="connsiteX10" fmla="*/ 587093 w 754435"/>
              <a:gd name="connsiteY10" fmla="*/ 417328 h 752623"/>
              <a:gd name="connsiteX11" fmla="*/ 447534 w 754435"/>
              <a:gd name="connsiteY11" fmla="*/ 326228 h 752623"/>
              <a:gd name="connsiteX12" fmla="*/ 289772 w 754435"/>
              <a:gd name="connsiteY12" fmla="*/ 253347 h 752623"/>
              <a:gd name="connsiteX13" fmla="*/ 420229 w 754435"/>
              <a:gd name="connsiteY13" fmla="*/ 216907 h 752623"/>
              <a:gd name="connsiteX14" fmla="*/ 514280 w 754435"/>
              <a:gd name="connsiteY14" fmla="*/ 301934 h 752623"/>
              <a:gd name="connsiteX15" fmla="*/ 571924 w 754435"/>
              <a:gd name="connsiteY15" fmla="*/ 262458 h 752623"/>
              <a:gd name="connsiteX16" fmla="*/ 502144 w 754435"/>
              <a:gd name="connsiteY16" fmla="*/ 150101 h 752623"/>
              <a:gd name="connsiteX17" fmla="*/ 380658 w 754435"/>
              <a:gd name="connsiteY17" fmla="*/ 127254 h 752623"/>
              <a:gd name="connsiteX18" fmla="*/ 219386 w 754435"/>
              <a:gd name="connsiteY18" fmla="*/ 118 h 752623"/>
              <a:gd name="connsiteX19" fmla="*/ 256361 w 754435"/>
              <a:gd name="connsiteY19" fmla="*/ 4482 h 752623"/>
              <a:gd name="connsiteX20" fmla="*/ 320070 w 754435"/>
              <a:gd name="connsiteY20" fmla="*/ 31807 h 752623"/>
              <a:gd name="connsiteX21" fmla="*/ 405016 w 754435"/>
              <a:gd name="connsiteY21" fmla="*/ 25735 h 752623"/>
              <a:gd name="connsiteX22" fmla="*/ 629517 w 754435"/>
              <a:gd name="connsiteY22" fmla="*/ 122888 h 752623"/>
              <a:gd name="connsiteX23" fmla="*/ 738733 w 754435"/>
              <a:gd name="connsiteY23" fmla="*/ 335412 h 752623"/>
              <a:gd name="connsiteX24" fmla="*/ 732665 w 754435"/>
              <a:gd name="connsiteY24" fmla="*/ 453818 h 752623"/>
              <a:gd name="connsiteX25" fmla="*/ 753902 w 754435"/>
              <a:gd name="connsiteY25" fmla="*/ 532755 h 752623"/>
              <a:gd name="connsiteX26" fmla="*/ 520300 w 754435"/>
              <a:gd name="connsiteY26" fmla="*/ 751351 h 752623"/>
              <a:gd name="connsiteX27" fmla="*/ 447489 w 754435"/>
              <a:gd name="connsiteY27" fmla="*/ 727063 h 752623"/>
              <a:gd name="connsiteX28" fmla="*/ 350408 w 754435"/>
              <a:gd name="connsiteY28" fmla="*/ 733135 h 752623"/>
              <a:gd name="connsiteX29" fmla="*/ 22759 w 754435"/>
              <a:gd name="connsiteY29" fmla="*/ 411313 h 752623"/>
              <a:gd name="connsiteX30" fmla="*/ 28826 w 754435"/>
              <a:gd name="connsiteY30" fmla="*/ 311123 h 752623"/>
              <a:gd name="connsiteX31" fmla="*/ 1522 w 754435"/>
              <a:gd name="connsiteY31" fmla="*/ 229150 h 752623"/>
              <a:gd name="connsiteX32" fmla="*/ 183550 w 754435"/>
              <a:gd name="connsiteY32" fmla="*/ 1446 h 752623"/>
              <a:gd name="connsiteX33" fmla="*/ 219386 w 754435"/>
              <a:gd name="connsiteY33" fmla="*/ 118 h 75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54435" h="752623">
                <a:moveTo>
                  <a:pt x="380658" y="127254"/>
                </a:moveTo>
                <a:cubicBezTo>
                  <a:pt x="367373" y="127278"/>
                  <a:pt x="355000" y="127895"/>
                  <a:pt x="344382" y="128844"/>
                </a:cubicBezTo>
                <a:cubicBezTo>
                  <a:pt x="270051" y="136436"/>
                  <a:pt x="199513" y="166043"/>
                  <a:pt x="180552" y="222981"/>
                </a:cubicBezTo>
                <a:cubicBezTo>
                  <a:pt x="157797" y="291306"/>
                  <a:pt x="200272" y="353558"/>
                  <a:pt x="244263" y="377851"/>
                </a:cubicBezTo>
                <a:cubicBezTo>
                  <a:pt x="297356" y="406699"/>
                  <a:pt x="474839" y="411254"/>
                  <a:pt x="474839" y="481098"/>
                </a:cubicBezTo>
                <a:cubicBezTo>
                  <a:pt x="474839" y="535758"/>
                  <a:pt x="371687" y="565366"/>
                  <a:pt x="314043" y="526648"/>
                </a:cubicBezTo>
                <a:cubicBezTo>
                  <a:pt x="281429" y="504632"/>
                  <a:pt x="274602" y="441621"/>
                  <a:pt x="241229" y="432511"/>
                </a:cubicBezTo>
                <a:cubicBezTo>
                  <a:pt x="206340" y="422642"/>
                  <a:pt x="174484" y="443899"/>
                  <a:pt x="168416" y="459841"/>
                </a:cubicBezTo>
                <a:cubicBezTo>
                  <a:pt x="146420" y="515260"/>
                  <a:pt x="204064" y="577512"/>
                  <a:pt x="244263" y="599528"/>
                </a:cubicBezTo>
                <a:cubicBezTo>
                  <a:pt x="344382" y="654188"/>
                  <a:pt x="515038" y="623821"/>
                  <a:pt x="565856" y="560051"/>
                </a:cubicBezTo>
                <a:cubicBezTo>
                  <a:pt x="590127" y="529685"/>
                  <a:pt x="606055" y="469710"/>
                  <a:pt x="587093" y="417328"/>
                </a:cubicBezTo>
                <a:cubicBezTo>
                  <a:pt x="566615" y="362668"/>
                  <a:pt x="518831" y="345207"/>
                  <a:pt x="447534" y="326228"/>
                </a:cubicBezTo>
                <a:cubicBezTo>
                  <a:pt x="411128" y="316358"/>
                  <a:pt x="286738" y="304212"/>
                  <a:pt x="289772" y="253347"/>
                </a:cubicBezTo>
                <a:cubicBezTo>
                  <a:pt x="292806" y="205520"/>
                  <a:pt x="389132" y="203242"/>
                  <a:pt x="420229" y="216907"/>
                </a:cubicBezTo>
                <a:cubicBezTo>
                  <a:pt x="467255" y="237405"/>
                  <a:pt x="458153" y="299657"/>
                  <a:pt x="514280" y="301934"/>
                </a:cubicBezTo>
                <a:cubicBezTo>
                  <a:pt x="537793" y="302693"/>
                  <a:pt x="567373" y="283714"/>
                  <a:pt x="571924" y="262458"/>
                </a:cubicBezTo>
                <a:cubicBezTo>
                  <a:pt x="583301" y="211593"/>
                  <a:pt x="539310" y="169080"/>
                  <a:pt x="502144" y="150101"/>
                </a:cubicBezTo>
                <a:cubicBezTo>
                  <a:pt x="468582" y="132450"/>
                  <a:pt x="420513" y="127183"/>
                  <a:pt x="380658" y="127254"/>
                </a:cubicBezTo>
                <a:close/>
                <a:moveTo>
                  <a:pt x="219386" y="118"/>
                </a:moveTo>
                <a:cubicBezTo>
                  <a:pt x="232470" y="497"/>
                  <a:pt x="245743" y="1826"/>
                  <a:pt x="256361" y="4482"/>
                </a:cubicBezTo>
                <a:cubicBezTo>
                  <a:pt x="282148" y="11313"/>
                  <a:pt x="304143" y="29530"/>
                  <a:pt x="320070" y="31807"/>
                </a:cubicBezTo>
                <a:cubicBezTo>
                  <a:pt x="347374" y="35602"/>
                  <a:pt x="375437" y="23457"/>
                  <a:pt x="405016" y="25735"/>
                </a:cubicBezTo>
                <a:cubicBezTo>
                  <a:pt x="496030" y="31807"/>
                  <a:pt x="577942" y="75070"/>
                  <a:pt x="629517" y="122888"/>
                </a:cubicBezTo>
                <a:cubicBezTo>
                  <a:pt x="678816" y="168429"/>
                  <a:pt x="729632" y="247366"/>
                  <a:pt x="738733" y="335412"/>
                </a:cubicBezTo>
                <a:cubicBezTo>
                  <a:pt x="742525" y="371085"/>
                  <a:pt x="729632" y="413590"/>
                  <a:pt x="732665" y="453818"/>
                </a:cubicBezTo>
                <a:cubicBezTo>
                  <a:pt x="734941" y="484937"/>
                  <a:pt x="751627" y="497082"/>
                  <a:pt x="753902" y="532755"/>
                </a:cubicBezTo>
                <a:cubicBezTo>
                  <a:pt x="763003" y="667100"/>
                  <a:pt x="654545" y="765013"/>
                  <a:pt x="520300" y="751351"/>
                </a:cubicBezTo>
                <a:cubicBezTo>
                  <a:pt x="492996" y="748315"/>
                  <a:pt x="472518" y="730099"/>
                  <a:pt x="447489" y="727063"/>
                </a:cubicBezTo>
                <a:cubicBezTo>
                  <a:pt x="421702" y="724026"/>
                  <a:pt x="385297" y="735412"/>
                  <a:pt x="350408" y="733135"/>
                </a:cubicBezTo>
                <a:cubicBezTo>
                  <a:pt x="182033" y="720990"/>
                  <a:pt x="36411" y="588163"/>
                  <a:pt x="22759" y="411313"/>
                </a:cubicBezTo>
                <a:cubicBezTo>
                  <a:pt x="20483" y="380194"/>
                  <a:pt x="31860" y="344520"/>
                  <a:pt x="28826" y="311123"/>
                </a:cubicBezTo>
                <a:cubicBezTo>
                  <a:pt x="25793" y="280763"/>
                  <a:pt x="5315" y="260270"/>
                  <a:pt x="1522" y="229150"/>
                </a:cubicBezTo>
                <a:cubicBezTo>
                  <a:pt x="-12130" y="109985"/>
                  <a:pt x="67507" y="16626"/>
                  <a:pt x="183550" y="1446"/>
                </a:cubicBezTo>
                <a:cubicBezTo>
                  <a:pt x="193410" y="308"/>
                  <a:pt x="206303" y="-262"/>
                  <a:pt x="219386" y="118"/>
                </a:cubicBezTo>
                <a:close/>
              </a:path>
            </a:pathLst>
          </a:custGeom>
          <a:solidFill>
            <a:srgbClr val="F25342"/>
          </a:solidFill>
          <a:ln w="15875" cap="rnd">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132" name="椭圆 131"/>
          <p:cNvSpPr/>
          <p:nvPr/>
        </p:nvSpPr>
        <p:spPr>
          <a:xfrm>
            <a:off x="7749465" y="1492403"/>
            <a:ext cx="659240" cy="659240"/>
          </a:xfrm>
          <a:prstGeom prst="ellipse">
            <a:avLst/>
          </a:prstGeom>
          <a:noFill/>
          <a:ln w="9525">
            <a:solidFill>
              <a:srgbClr val="F25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Freeform 19"/>
          <p:cNvSpPr>
            <a:spLocks noEditPoints="1"/>
          </p:cNvSpPr>
          <p:nvPr/>
        </p:nvSpPr>
        <p:spPr bwMode="auto">
          <a:xfrm>
            <a:off x="7953495" y="1666561"/>
            <a:ext cx="269179" cy="309775"/>
          </a:xfrm>
          <a:custGeom>
            <a:avLst/>
            <a:gdLst>
              <a:gd name="T0" fmla="*/ 558 w 879"/>
              <a:gd name="T1" fmla="*/ 63 h 1011"/>
              <a:gd name="T2" fmla="*/ 874 w 879"/>
              <a:gd name="T3" fmla="*/ 259 h 1011"/>
              <a:gd name="T4" fmla="*/ 730 w 879"/>
              <a:gd name="T5" fmla="*/ 523 h 1011"/>
              <a:gd name="T6" fmla="*/ 854 w 879"/>
              <a:gd name="T7" fmla="*/ 755 h 1011"/>
              <a:gd name="T8" fmla="*/ 558 w 879"/>
              <a:gd name="T9" fmla="*/ 951 h 1011"/>
              <a:gd name="T10" fmla="*/ 326 w 879"/>
              <a:gd name="T11" fmla="*/ 955 h 1011"/>
              <a:gd name="T12" fmla="*/ 6 w 879"/>
              <a:gd name="T13" fmla="*/ 755 h 1011"/>
              <a:gd name="T14" fmla="*/ 138 w 879"/>
              <a:gd name="T15" fmla="*/ 491 h 1011"/>
              <a:gd name="T16" fmla="*/ 58 w 879"/>
              <a:gd name="T17" fmla="*/ 303 h 1011"/>
              <a:gd name="T18" fmla="*/ 106 w 879"/>
              <a:gd name="T19" fmla="*/ 187 h 1011"/>
              <a:gd name="T20" fmla="*/ 414 w 879"/>
              <a:gd name="T21" fmla="*/ 11 h 1011"/>
              <a:gd name="T22" fmla="*/ 726 w 879"/>
              <a:gd name="T23" fmla="*/ 319 h 1011"/>
              <a:gd name="T24" fmla="*/ 730 w 879"/>
              <a:gd name="T25" fmla="*/ 203 h 1011"/>
              <a:gd name="T26" fmla="*/ 470 w 879"/>
              <a:gd name="T27" fmla="*/ 71 h 1011"/>
              <a:gd name="T28" fmla="*/ 458 w 879"/>
              <a:gd name="T29" fmla="*/ 363 h 1011"/>
              <a:gd name="T30" fmla="*/ 558 w 879"/>
              <a:gd name="T31" fmla="*/ 415 h 1011"/>
              <a:gd name="T32" fmla="*/ 190 w 879"/>
              <a:gd name="T33" fmla="*/ 183 h 1011"/>
              <a:gd name="T34" fmla="*/ 138 w 879"/>
              <a:gd name="T35" fmla="*/ 315 h 1011"/>
              <a:gd name="T36" fmla="*/ 290 w 879"/>
              <a:gd name="T37" fmla="*/ 235 h 1011"/>
              <a:gd name="T38" fmla="*/ 322 w 879"/>
              <a:gd name="T39" fmla="*/ 107 h 1011"/>
              <a:gd name="T40" fmla="*/ 322 w 879"/>
              <a:gd name="T41" fmla="*/ 259 h 1011"/>
              <a:gd name="T42" fmla="*/ 330 w 879"/>
              <a:gd name="T43" fmla="*/ 423 h 1011"/>
              <a:gd name="T44" fmla="*/ 418 w 879"/>
              <a:gd name="T45" fmla="*/ 299 h 1011"/>
              <a:gd name="T46" fmla="*/ 402 w 879"/>
              <a:gd name="T47" fmla="*/ 147 h 1011"/>
              <a:gd name="T48" fmla="*/ 618 w 879"/>
              <a:gd name="T49" fmla="*/ 427 h 1011"/>
              <a:gd name="T50" fmla="*/ 562 w 879"/>
              <a:gd name="T51" fmla="*/ 559 h 1011"/>
              <a:gd name="T52" fmla="*/ 714 w 879"/>
              <a:gd name="T53" fmla="*/ 483 h 1011"/>
              <a:gd name="T54" fmla="*/ 746 w 879"/>
              <a:gd name="T55" fmla="*/ 351 h 1011"/>
              <a:gd name="T56" fmla="*/ 250 w 879"/>
              <a:gd name="T57" fmla="*/ 599 h 1011"/>
              <a:gd name="T58" fmla="*/ 318 w 879"/>
              <a:gd name="T59" fmla="*/ 459 h 1011"/>
              <a:gd name="T60" fmla="*/ 154 w 879"/>
              <a:gd name="T61" fmla="*/ 543 h 1011"/>
              <a:gd name="T62" fmla="*/ 182 w 879"/>
              <a:gd name="T63" fmla="*/ 639 h 1011"/>
              <a:gd name="T64" fmla="*/ 138 w 879"/>
              <a:gd name="T65" fmla="*/ 703 h 1011"/>
              <a:gd name="T66" fmla="*/ 142 w 879"/>
              <a:gd name="T67" fmla="*/ 815 h 1011"/>
              <a:gd name="T68" fmla="*/ 402 w 879"/>
              <a:gd name="T69" fmla="*/ 943 h 1011"/>
              <a:gd name="T70" fmla="*/ 418 w 879"/>
              <a:gd name="T71" fmla="*/ 755 h 1011"/>
              <a:gd name="T72" fmla="*/ 370 w 879"/>
              <a:gd name="T73" fmla="*/ 571 h 1011"/>
              <a:gd name="T74" fmla="*/ 610 w 879"/>
              <a:gd name="T75" fmla="*/ 643 h 1011"/>
              <a:gd name="T76" fmla="*/ 458 w 879"/>
              <a:gd name="T77" fmla="*/ 727 h 1011"/>
              <a:gd name="T78" fmla="*/ 550 w 879"/>
              <a:gd name="T79" fmla="*/ 767 h 1011"/>
              <a:gd name="T80" fmla="*/ 798 w 879"/>
              <a:gd name="T81" fmla="*/ 755 h 1011"/>
              <a:gd name="T82" fmla="*/ 578 w 879"/>
              <a:gd name="T83" fmla="*/ 791 h 1011"/>
              <a:gd name="T84" fmla="*/ 670 w 879"/>
              <a:gd name="T85" fmla="*/ 843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79" h="1011">
                <a:moveTo>
                  <a:pt x="414" y="11"/>
                </a:moveTo>
                <a:cubicBezTo>
                  <a:pt x="467" y="0"/>
                  <a:pt x="517" y="38"/>
                  <a:pt x="558" y="63"/>
                </a:cubicBezTo>
                <a:cubicBezTo>
                  <a:pt x="629" y="105"/>
                  <a:pt x="693" y="144"/>
                  <a:pt x="774" y="191"/>
                </a:cubicBezTo>
                <a:cubicBezTo>
                  <a:pt x="806" y="210"/>
                  <a:pt x="869" y="236"/>
                  <a:pt x="874" y="259"/>
                </a:cubicBezTo>
                <a:cubicBezTo>
                  <a:pt x="879" y="282"/>
                  <a:pt x="853" y="323"/>
                  <a:pt x="834" y="355"/>
                </a:cubicBezTo>
                <a:cubicBezTo>
                  <a:pt x="795" y="423"/>
                  <a:pt x="769" y="456"/>
                  <a:pt x="730" y="523"/>
                </a:cubicBezTo>
                <a:cubicBezTo>
                  <a:pt x="715" y="548"/>
                  <a:pt x="684" y="589"/>
                  <a:pt x="686" y="611"/>
                </a:cubicBezTo>
                <a:cubicBezTo>
                  <a:pt x="690" y="666"/>
                  <a:pt x="852" y="694"/>
                  <a:pt x="854" y="755"/>
                </a:cubicBezTo>
                <a:cubicBezTo>
                  <a:pt x="855" y="788"/>
                  <a:pt x="796" y="813"/>
                  <a:pt x="766" y="831"/>
                </a:cubicBezTo>
                <a:cubicBezTo>
                  <a:pt x="696" y="872"/>
                  <a:pt x="626" y="911"/>
                  <a:pt x="558" y="951"/>
                </a:cubicBezTo>
                <a:cubicBezTo>
                  <a:pt x="527" y="969"/>
                  <a:pt x="487" y="1004"/>
                  <a:pt x="450" y="1007"/>
                </a:cubicBezTo>
                <a:cubicBezTo>
                  <a:pt x="404" y="1011"/>
                  <a:pt x="361" y="975"/>
                  <a:pt x="326" y="955"/>
                </a:cubicBezTo>
                <a:cubicBezTo>
                  <a:pt x="246" y="909"/>
                  <a:pt x="188" y="881"/>
                  <a:pt x="102" y="831"/>
                </a:cubicBezTo>
                <a:cubicBezTo>
                  <a:pt x="69" y="812"/>
                  <a:pt x="11" y="780"/>
                  <a:pt x="6" y="755"/>
                </a:cubicBezTo>
                <a:cubicBezTo>
                  <a:pt x="0" y="724"/>
                  <a:pt x="25" y="688"/>
                  <a:pt x="42" y="659"/>
                </a:cubicBezTo>
                <a:cubicBezTo>
                  <a:pt x="79" y="597"/>
                  <a:pt x="101" y="557"/>
                  <a:pt x="138" y="491"/>
                </a:cubicBezTo>
                <a:cubicBezTo>
                  <a:pt x="154" y="464"/>
                  <a:pt x="187" y="429"/>
                  <a:pt x="186" y="407"/>
                </a:cubicBezTo>
                <a:cubicBezTo>
                  <a:pt x="185" y="367"/>
                  <a:pt x="94" y="327"/>
                  <a:pt x="58" y="303"/>
                </a:cubicBezTo>
                <a:cubicBezTo>
                  <a:pt x="45" y="294"/>
                  <a:pt x="23" y="288"/>
                  <a:pt x="22" y="263"/>
                </a:cubicBezTo>
                <a:cubicBezTo>
                  <a:pt x="21" y="228"/>
                  <a:pt x="71" y="207"/>
                  <a:pt x="106" y="187"/>
                </a:cubicBezTo>
                <a:cubicBezTo>
                  <a:pt x="177" y="145"/>
                  <a:pt x="244" y="110"/>
                  <a:pt x="310" y="71"/>
                </a:cubicBezTo>
                <a:cubicBezTo>
                  <a:pt x="342" y="52"/>
                  <a:pt x="371" y="20"/>
                  <a:pt x="414" y="11"/>
                </a:cubicBezTo>
                <a:close/>
                <a:moveTo>
                  <a:pt x="558" y="415"/>
                </a:moveTo>
                <a:cubicBezTo>
                  <a:pt x="614" y="382"/>
                  <a:pt x="665" y="354"/>
                  <a:pt x="726" y="319"/>
                </a:cubicBezTo>
                <a:cubicBezTo>
                  <a:pt x="745" y="308"/>
                  <a:pt x="799" y="286"/>
                  <a:pt x="798" y="259"/>
                </a:cubicBezTo>
                <a:cubicBezTo>
                  <a:pt x="797" y="238"/>
                  <a:pt x="758" y="220"/>
                  <a:pt x="730" y="203"/>
                </a:cubicBezTo>
                <a:cubicBezTo>
                  <a:pt x="681" y="173"/>
                  <a:pt x="617" y="138"/>
                  <a:pt x="570" y="111"/>
                </a:cubicBezTo>
                <a:cubicBezTo>
                  <a:pt x="538" y="92"/>
                  <a:pt x="500" y="52"/>
                  <a:pt x="470" y="71"/>
                </a:cubicBezTo>
                <a:cubicBezTo>
                  <a:pt x="450" y="97"/>
                  <a:pt x="458" y="199"/>
                  <a:pt x="458" y="263"/>
                </a:cubicBezTo>
                <a:cubicBezTo>
                  <a:pt x="458" y="298"/>
                  <a:pt x="458" y="333"/>
                  <a:pt x="458" y="363"/>
                </a:cubicBezTo>
                <a:cubicBezTo>
                  <a:pt x="458" y="399"/>
                  <a:pt x="451" y="435"/>
                  <a:pt x="470" y="455"/>
                </a:cubicBezTo>
                <a:cubicBezTo>
                  <a:pt x="508" y="456"/>
                  <a:pt x="533" y="430"/>
                  <a:pt x="558" y="415"/>
                </a:cubicBezTo>
                <a:close/>
                <a:moveTo>
                  <a:pt x="322" y="107"/>
                </a:moveTo>
                <a:cubicBezTo>
                  <a:pt x="288" y="124"/>
                  <a:pt x="244" y="153"/>
                  <a:pt x="190" y="183"/>
                </a:cubicBezTo>
                <a:cubicBezTo>
                  <a:pt x="137" y="213"/>
                  <a:pt x="76" y="233"/>
                  <a:pt x="78" y="263"/>
                </a:cubicBezTo>
                <a:cubicBezTo>
                  <a:pt x="79" y="283"/>
                  <a:pt x="120" y="305"/>
                  <a:pt x="138" y="315"/>
                </a:cubicBezTo>
                <a:cubicBezTo>
                  <a:pt x="168" y="332"/>
                  <a:pt x="185" y="344"/>
                  <a:pt x="222" y="343"/>
                </a:cubicBezTo>
                <a:cubicBezTo>
                  <a:pt x="253" y="313"/>
                  <a:pt x="268" y="272"/>
                  <a:pt x="290" y="235"/>
                </a:cubicBezTo>
                <a:cubicBezTo>
                  <a:pt x="311" y="200"/>
                  <a:pt x="346" y="164"/>
                  <a:pt x="350" y="115"/>
                </a:cubicBezTo>
                <a:cubicBezTo>
                  <a:pt x="345" y="108"/>
                  <a:pt x="327" y="104"/>
                  <a:pt x="322" y="107"/>
                </a:cubicBezTo>
                <a:close/>
                <a:moveTo>
                  <a:pt x="402" y="147"/>
                </a:moveTo>
                <a:cubicBezTo>
                  <a:pt x="367" y="155"/>
                  <a:pt x="353" y="206"/>
                  <a:pt x="322" y="259"/>
                </a:cubicBezTo>
                <a:cubicBezTo>
                  <a:pt x="294" y="306"/>
                  <a:pt x="259" y="343"/>
                  <a:pt x="266" y="375"/>
                </a:cubicBezTo>
                <a:cubicBezTo>
                  <a:pt x="271" y="399"/>
                  <a:pt x="309" y="410"/>
                  <a:pt x="330" y="423"/>
                </a:cubicBezTo>
                <a:cubicBezTo>
                  <a:pt x="357" y="439"/>
                  <a:pt x="377" y="464"/>
                  <a:pt x="410" y="451"/>
                </a:cubicBezTo>
                <a:cubicBezTo>
                  <a:pt x="424" y="411"/>
                  <a:pt x="418" y="353"/>
                  <a:pt x="418" y="299"/>
                </a:cubicBezTo>
                <a:cubicBezTo>
                  <a:pt x="418" y="245"/>
                  <a:pt x="424" y="187"/>
                  <a:pt x="410" y="147"/>
                </a:cubicBezTo>
                <a:cubicBezTo>
                  <a:pt x="407" y="147"/>
                  <a:pt x="405" y="147"/>
                  <a:pt x="402" y="147"/>
                </a:cubicBezTo>
                <a:close/>
                <a:moveTo>
                  <a:pt x="746" y="351"/>
                </a:moveTo>
                <a:cubicBezTo>
                  <a:pt x="711" y="371"/>
                  <a:pt x="672" y="395"/>
                  <a:pt x="618" y="427"/>
                </a:cubicBezTo>
                <a:cubicBezTo>
                  <a:pt x="572" y="454"/>
                  <a:pt x="506" y="476"/>
                  <a:pt x="506" y="507"/>
                </a:cubicBezTo>
                <a:cubicBezTo>
                  <a:pt x="506" y="534"/>
                  <a:pt x="542" y="547"/>
                  <a:pt x="562" y="559"/>
                </a:cubicBezTo>
                <a:cubicBezTo>
                  <a:pt x="582" y="570"/>
                  <a:pt x="614" y="594"/>
                  <a:pt x="638" y="591"/>
                </a:cubicBezTo>
                <a:cubicBezTo>
                  <a:pt x="672" y="586"/>
                  <a:pt x="693" y="519"/>
                  <a:pt x="714" y="483"/>
                </a:cubicBezTo>
                <a:cubicBezTo>
                  <a:pt x="738" y="440"/>
                  <a:pt x="770" y="405"/>
                  <a:pt x="778" y="363"/>
                </a:cubicBezTo>
                <a:cubicBezTo>
                  <a:pt x="772" y="358"/>
                  <a:pt x="757" y="344"/>
                  <a:pt x="746" y="351"/>
                </a:cubicBezTo>
                <a:close/>
                <a:moveTo>
                  <a:pt x="182" y="639"/>
                </a:moveTo>
                <a:cubicBezTo>
                  <a:pt x="204" y="627"/>
                  <a:pt x="225" y="613"/>
                  <a:pt x="250" y="599"/>
                </a:cubicBezTo>
                <a:cubicBezTo>
                  <a:pt x="273" y="586"/>
                  <a:pt x="376" y="538"/>
                  <a:pt x="374" y="507"/>
                </a:cubicBezTo>
                <a:cubicBezTo>
                  <a:pt x="373" y="486"/>
                  <a:pt x="334" y="468"/>
                  <a:pt x="318" y="459"/>
                </a:cubicBezTo>
                <a:cubicBezTo>
                  <a:pt x="295" y="446"/>
                  <a:pt x="266" y="425"/>
                  <a:pt x="242" y="427"/>
                </a:cubicBezTo>
                <a:cubicBezTo>
                  <a:pt x="208" y="430"/>
                  <a:pt x="177" y="502"/>
                  <a:pt x="154" y="543"/>
                </a:cubicBezTo>
                <a:cubicBezTo>
                  <a:pt x="129" y="586"/>
                  <a:pt x="96" y="633"/>
                  <a:pt x="106" y="663"/>
                </a:cubicBezTo>
                <a:cubicBezTo>
                  <a:pt x="134" y="670"/>
                  <a:pt x="161" y="651"/>
                  <a:pt x="182" y="639"/>
                </a:cubicBezTo>
                <a:close/>
                <a:moveTo>
                  <a:pt x="370" y="571"/>
                </a:moveTo>
                <a:cubicBezTo>
                  <a:pt x="310" y="604"/>
                  <a:pt x="209" y="662"/>
                  <a:pt x="138" y="703"/>
                </a:cubicBezTo>
                <a:cubicBezTo>
                  <a:pt x="114" y="717"/>
                  <a:pt x="69" y="739"/>
                  <a:pt x="70" y="759"/>
                </a:cubicBezTo>
                <a:cubicBezTo>
                  <a:pt x="71" y="778"/>
                  <a:pt x="125" y="805"/>
                  <a:pt x="142" y="815"/>
                </a:cubicBezTo>
                <a:cubicBezTo>
                  <a:pt x="204" y="849"/>
                  <a:pt x="260" y="876"/>
                  <a:pt x="314" y="907"/>
                </a:cubicBezTo>
                <a:cubicBezTo>
                  <a:pt x="340" y="922"/>
                  <a:pt x="366" y="952"/>
                  <a:pt x="402" y="943"/>
                </a:cubicBezTo>
                <a:cubicBezTo>
                  <a:pt x="426" y="926"/>
                  <a:pt x="418" y="890"/>
                  <a:pt x="418" y="859"/>
                </a:cubicBezTo>
                <a:cubicBezTo>
                  <a:pt x="418" y="826"/>
                  <a:pt x="418" y="790"/>
                  <a:pt x="418" y="755"/>
                </a:cubicBezTo>
                <a:cubicBezTo>
                  <a:pt x="418" y="687"/>
                  <a:pt x="427" y="608"/>
                  <a:pt x="406" y="563"/>
                </a:cubicBezTo>
                <a:cubicBezTo>
                  <a:pt x="391" y="558"/>
                  <a:pt x="375" y="568"/>
                  <a:pt x="370" y="571"/>
                </a:cubicBezTo>
                <a:close/>
                <a:moveTo>
                  <a:pt x="550" y="767"/>
                </a:moveTo>
                <a:cubicBezTo>
                  <a:pt x="571" y="732"/>
                  <a:pt x="618" y="682"/>
                  <a:pt x="610" y="643"/>
                </a:cubicBezTo>
                <a:cubicBezTo>
                  <a:pt x="605" y="622"/>
                  <a:pt x="490" y="540"/>
                  <a:pt x="462" y="575"/>
                </a:cubicBezTo>
                <a:cubicBezTo>
                  <a:pt x="455" y="618"/>
                  <a:pt x="458" y="674"/>
                  <a:pt x="458" y="727"/>
                </a:cubicBezTo>
                <a:cubicBezTo>
                  <a:pt x="458" y="779"/>
                  <a:pt x="449" y="836"/>
                  <a:pt x="470" y="871"/>
                </a:cubicBezTo>
                <a:cubicBezTo>
                  <a:pt x="509" y="865"/>
                  <a:pt x="524" y="811"/>
                  <a:pt x="550" y="767"/>
                </a:cubicBezTo>
                <a:close/>
                <a:moveTo>
                  <a:pt x="670" y="843"/>
                </a:moveTo>
                <a:cubicBezTo>
                  <a:pt x="698" y="827"/>
                  <a:pt x="799" y="792"/>
                  <a:pt x="798" y="755"/>
                </a:cubicBezTo>
                <a:cubicBezTo>
                  <a:pt x="797" y="723"/>
                  <a:pt x="693" y="676"/>
                  <a:pt x="670" y="671"/>
                </a:cubicBezTo>
                <a:cubicBezTo>
                  <a:pt x="641" y="665"/>
                  <a:pt x="597" y="759"/>
                  <a:pt x="578" y="791"/>
                </a:cubicBezTo>
                <a:cubicBezTo>
                  <a:pt x="553" y="832"/>
                  <a:pt x="520" y="875"/>
                  <a:pt x="530" y="907"/>
                </a:cubicBezTo>
                <a:cubicBezTo>
                  <a:pt x="584" y="908"/>
                  <a:pt x="620" y="871"/>
                  <a:pt x="670" y="843"/>
                </a:cubicBezTo>
                <a:close/>
              </a:path>
            </a:pathLst>
          </a:custGeom>
          <a:solidFill>
            <a:srgbClr val="F2534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4" name="椭圆 133"/>
          <p:cNvSpPr/>
          <p:nvPr/>
        </p:nvSpPr>
        <p:spPr>
          <a:xfrm>
            <a:off x="7799771" y="5158852"/>
            <a:ext cx="659240" cy="659240"/>
          </a:xfrm>
          <a:prstGeom prst="ellipse">
            <a:avLst/>
          </a:prstGeom>
          <a:noFill/>
          <a:ln w="9525">
            <a:solidFill>
              <a:srgbClr val="F25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Freeform 32"/>
          <p:cNvSpPr>
            <a:spLocks noEditPoints="1"/>
          </p:cNvSpPr>
          <p:nvPr/>
        </p:nvSpPr>
        <p:spPr bwMode="auto">
          <a:xfrm>
            <a:off x="7932024" y="5270560"/>
            <a:ext cx="394733" cy="393066"/>
          </a:xfrm>
          <a:custGeom>
            <a:avLst/>
            <a:gdLst>
              <a:gd name="T0" fmla="*/ 424 w 1000"/>
              <a:gd name="T1" fmla="*/ 0 h 996"/>
              <a:gd name="T2" fmla="*/ 580 w 1000"/>
              <a:gd name="T3" fmla="*/ 0 h 996"/>
              <a:gd name="T4" fmla="*/ 580 w 1000"/>
              <a:gd name="T5" fmla="*/ 100 h 996"/>
              <a:gd name="T6" fmla="*/ 720 w 1000"/>
              <a:gd name="T7" fmla="*/ 164 h 996"/>
              <a:gd name="T8" fmla="*/ 760 w 1000"/>
              <a:gd name="T9" fmla="*/ 128 h 996"/>
              <a:gd name="T10" fmla="*/ 796 w 1000"/>
              <a:gd name="T11" fmla="*/ 92 h 996"/>
              <a:gd name="T12" fmla="*/ 856 w 1000"/>
              <a:gd name="T13" fmla="*/ 148 h 996"/>
              <a:gd name="T14" fmla="*/ 908 w 1000"/>
              <a:gd name="T15" fmla="*/ 208 h 996"/>
              <a:gd name="T16" fmla="*/ 836 w 1000"/>
              <a:gd name="T17" fmla="*/ 280 h 996"/>
              <a:gd name="T18" fmla="*/ 896 w 1000"/>
              <a:gd name="T19" fmla="*/ 424 h 996"/>
              <a:gd name="T20" fmla="*/ 1000 w 1000"/>
              <a:gd name="T21" fmla="*/ 424 h 996"/>
              <a:gd name="T22" fmla="*/ 996 w 1000"/>
              <a:gd name="T23" fmla="*/ 580 h 996"/>
              <a:gd name="T24" fmla="*/ 896 w 1000"/>
              <a:gd name="T25" fmla="*/ 580 h 996"/>
              <a:gd name="T26" fmla="*/ 832 w 1000"/>
              <a:gd name="T27" fmla="*/ 720 h 996"/>
              <a:gd name="T28" fmla="*/ 868 w 1000"/>
              <a:gd name="T29" fmla="*/ 760 h 996"/>
              <a:gd name="T30" fmla="*/ 904 w 1000"/>
              <a:gd name="T31" fmla="*/ 796 h 996"/>
              <a:gd name="T32" fmla="*/ 848 w 1000"/>
              <a:gd name="T33" fmla="*/ 856 h 996"/>
              <a:gd name="T34" fmla="*/ 788 w 1000"/>
              <a:gd name="T35" fmla="*/ 908 h 996"/>
              <a:gd name="T36" fmla="*/ 720 w 1000"/>
              <a:gd name="T37" fmla="*/ 836 h 996"/>
              <a:gd name="T38" fmla="*/ 576 w 1000"/>
              <a:gd name="T39" fmla="*/ 892 h 996"/>
              <a:gd name="T40" fmla="*/ 572 w 1000"/>
              <a:gd name="T41" fmla="*/ 996 h 996"/>
              <a:gd name="T42" fmla="*/ 416 w 1000"/>
              <a:gd name="T43" fmla="*/ 996 h 996"/>
              <a:gd name="T44" fmla="*/ 416 w 1000"/>
              <a:gd name="T45" fmla="*/ 896 h 996"/>
              <a:gd name="T46" fmla="*/ 280 w 1000"/>
              <a:gd name="T47" fmla="*/ 832 h 996"/>
              <a:gd name="T48" fmla="*/ 200 w 1000"/>
              <a:gd name="T49" fmla="*/ 904 h 996"/>
              <a:gd name="T50" fmla="*/ 88 w 1000"/>
              <a:gd name="T51" fmla="*/ 788 h 996"/>
              <a:gd name="T52" fmla="*/ 160 w 1000"/>
              <a:gd name="T53" fmla="*/ 720 h 996"/>
              <a:gd name="T54" fmla="*/ 108 w 1000"/>
              <a:gd name="T55" fmla="*/ 580 h 996"/>
              <a:gd name="T56" fmla="*/ 0 w 1000"/>
              <a:gd name="T57" fmla="*/ 572 h 996"/>
              <a:gd name="T58" fmla="*/ 0 w 1000"/>
              <a:gd name="T59" fmla="*/ 416 h 996"/>
              <a:gd name="T60" fmla="*/ 104 w 1000"/>
              <a:gd name="T61" fmla="*/ 416 h 996"/>
              <a:gd name="T62" fmla="*/ 164 w 1000"/>
              <a:gd name="T63" fmla="*/ 276 h 996"/>
              <a:gd name="T64" fmla="*/ 128 w 1000"/>
              <a:gd name="T65" fmla="*/ 236 h 996"/>
              <a:gd name="T66" fmla="*/ 92 w 1000"/>
              <a:gd name="T67" fmla="*/ 200 h 996"/>
              <a:gd name="T68" fmla="*/ 148 w 1000"/>
              <a:gd name="T69" fmla="*/ 144 h 996"/>
              <a:gd name="T70" fmla="*/ 204 w 1000"/>
              <a:gd name="T71" fmla="*/ 88 h 996"/>
              <a:gd name="T72" fmla="*/ 276 w 1000"/>
              <a:gd name="T73" fmla="*/ 160 h 996"/>
              <a:gd name="T74" fmla="*/ 424 w 1000"/>
              <a:gd name="T75" fmla="*/ 100 h 996"/>
              <a:gd name="T76" fmla="*/ 424 w 1000"/>
              <a:gd name="T77" fmla="*/ 0 h 996"/>
              <a:gd name="T78" fmla="*/ 200 w 1000"/>
              <a:gd name="T79" fmla="*/ 544 h 996"/>
              <a:gd name="T80" fmla="*/ 500 w 1000"/>
              <a:gd name="T81" fmla="*/ 800 h 996"/>
              <a:gd name="T82" fmla="*/ 800 w 1000"/>
              <a:gd name="T83" fmla="*/ 496 h 996"/>
              <a:gd name="T84" fmla="*/ 724 w 1000"/>
              <a:gd name="T85" fmla="*/ 300 h 996"/>
              <a:gd name="T86" fmla="*/ 452 w 1000"/>
              <a:gd name="T87" fmla="*/ 204 h 996"/>
              <a:gd name="T88" fmla="*/ 200 w 1000"/>
              <a:gd name="T89" fmla="*/ 544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0" h="996">
                <a:moveTo>
                  <a:pt x="424" y="0"/>
                </a:moveTo>
                <a:cubicBezTo>
                  <a:pt x="476" y="0"/>
                  <a:pt x="528" y="0"/>
                  <a:pt x="580" y="0"/>
                </a:cubicBezTo>
                <a:cubicBezTo>
                  <a:pt x="580" y="33"/>
                  <a:pt x="580" y="67"/>
                  <a:pt x="580" y="100"/>
                </a:cubicBezTo>
                <a:cubicBezTo>
                  <a:pt x="625" y="123"/>
                  <a:pt x="682" y="134"/>
                  <a:pt x="720" y="164"/>
                </a:cubicBezTo>
                <a:cubicBezTo>
                  <a:pt x="738" y="159"/>
                  <a:pt x="745" y="143"/>
                  <a:pt x="760" y="128"/>
                </a:cubicBezTo>
                <a:cubicBezTo>
                  <a:pt x="766" y="122"/>
                  <a:pt x="790" y="92"/>
                  <a:pt x="796" y="92"/>
                </a:cubicBezTo>
                <a:cubicBezTo>
                  <a:pt x="808" y="91"/>
                  <a:pt x="843" y="135"/>
                  <a:pt x="856" y="148"/>
                </a:cubicBezTo>
                <a:cubicBezTo>
                  <a:pt x="877" y="169"/>
                  <a:pt x="896" y="188"/>
                  <a:pt x="908" y="208"/>
                </a:cubicBezTo>
                <a:cubicBezTo>
                  <a:pt x="882" y="230"/>
                  <a:pt x="858" y="254"/>
                  <a:pt x="836" y="280"/>
                </a:cubicBezTo>
                <a:cubicBezTo>
                  <a:pt x="863" y="321"/>
                  <a:pt x="879" y="373"/>
                  <a:pt x="896" y="424"/>
                </a:cubicBezTo>
                <a:cubicBezTo>
                  <a:pt x="931" y="424"/>
                  <a:pt x="965" y="424"/>
                  <a:pt x="1000" y="424"/>
                </a:cubicBezTo>
                <a:cubicBezTo>
                  <a:pt x="991" y="468"/>
                  <a:pt x="998" y="529"/>
                  <a:pt x="996" y="580"/>
                </a:cubicBezTo>
                <a:cubicBezTo>
                  <a:pt x="963" y="580"/>
                  <a:pt x="929" y="580"/>
                  <a:pt x="896" y="580"/>
                </a:cubicBezTo>
                <a:cubicBezTo>
                  <a:pt x="875" y="627"/>
                  <a:pt x="863" y="683"/>
                  <a:pt x="832" y="720"/>
                </a:cubicBezTo>
                <a:cubicBezTo>
                  <a:pt x="837" y="738"/>
                  <a:pt x="853" y="745"/>
                  <a:pt x="868" y="760"/>
                </a:cubicBezTo>
                <a:cubicBezTo>
                  <a:pt x="874" y="766"/>
                  <a:pt x="904" y="790"/>
                  <a:pt x="904" y="796"/>
                </a:cubicBezTo>
                <a:cubicBezTo>
                  <a:pt x="904" y="808"/>
                  <a:pt x="860" y="843"/>
                  <a:pt x="848" y="856"/>
                </a:cubicBezTo>
                <a:cubicBezTo>
                  <a:pt x="827" y="877"/>
                  <a:pt x="808" y="896"/>
                  <a:pt x="788" y="908"/>
                </a:cubicBezTo>
                <a:cubicBezTo>
                  <a:pt x="767" y="882"/>
                  <a:pt x="741" y="861"/>
                  <a:pt x="720" y="836"/>
                </a:cubicBezTo>
                <a:cubicBezTo>
                  <a:pt x="675" y="858"/>
                  <a:pt x="632" y="882"/>
                  <a:pt x="576" y="892"/>
                </a:cubicBezTo>
                <a:cubicBezTo>
                  <a:pt x="575" y="927"/>
                  <a:pt x="571" y="946"/>
                  <a:pt x="572" y="996"/>
                </a:cubicBezTo>
                <a:cubicBezTo>
                  <a:pt x="520" y="996"/>
                  <a:pt x="468" y="996"/>
                  <a:pt x="416" y="996"/>
                </a:cubicBezTo>
                <a:cubicBezTo>
                  <a:pt x="416" y="963"/>
                  <a:pt x="416" y="929"/>
                  <a:pt x="416" y="896"/>
                </a:cubicBezTo>
                <a:cubicBezTo>
                  <a:pt x="371" y="874"/>
                  <a:pt x="313" y="865"/>
                  <a:pt x="280" y="832"/>
                </a:cubicBezTo>
                <a:cubicBezTo>
                  <a:pt x="249" y="852"/>
                  <a:pt x="226" y="879"/>
                  <a:pt x="200" y="904"/>
                </a:cubicBezTo>
                <a:cubicBezTo>
                  <a:pt x="162" y="866"/>
                  <a:pt x="120" y="832"/>
                  <a:pt x="88" y="788"/>
                </a:cubicBezTo>
                <a:cubicBezTo>
                  <a:pt x="114" y="767"/>
                  <a:pt x="139" y="745"/>
                  <a:pt x="160" y="720"/>
                </a:cubicBezTo>
                <a:cubicBezTo>
                  <a:pt x="141" y="675"/>
                  <a:pt x="114" y="638"/>
                  <a:pt x="108" y="580"/>
                </a:cubicBezTo>
                <a:cubicBezTo>
                  <a:pt x="72" y="571"/>
                  <a:pt x="47" y="572"/>
                  <a:pt x="0" y="572"/>
                </a:cubicBezTo>
                <a:cubicBezTo>
                  <a:pt x="0" y="520"/>
                  <a:pt x="0" y="468"/>
                  <a:pt x="0" y="416"/>
                </a:cubicBezTo>
                <a:cubicBezTo>
                  <a:pt x="35" y="416"/>
                  <a:pt x="69" y="416"/>
                  <a:pt x="104" y="416"/>
                </a:cubicBezTo>
                <a:cubicBezTo>
                  <a:pt x="119" y="364"/>
                  <a:pt x="138" y="317"/>
                  <a:pt x="164" y="276"/>
                </a:cubicBezTo>
                <a:cubicBezTo>
                  <a:pt x="159" y="258"/>
                  <a:pt x="143" y="251"/>
                  <a:pt x="128" y="236"/>
                </a:cubicBezTo>
                <a:cubicBezTo>
                  <a:pt x="122" y="230"/>
                  <a:pt x="92" y="206"/>
                  <a:pt x="92" y="200"/>
                </a:cubicBezTo>
                <a:cubicBezTo>
                  <a:pt x="91" y="185"/>
                  <a:pt x="136" y="156"/>
                  <a:pt x="148" y="144"/>
                </a:cubicBezTo>
                <a:cubicBezTo>
                  <a:pt x="170" y="122"/>
                  <a:pt x="186" y="103"/>
                  <a:pt x="204" y="88"/>
                </a:cubicBezTo>
                <a:cubicBezTo>
                  <a:pt x="231" y="109"/>
                  <a:pt x="251" y="137"/>
                  <a:pt x="276" y="160"/>
                </a:cubicBezTo>
                <a:cubicBezTo>
                  <a:pt x="323" y="137"/>
                  <a:pt x="372" y="117"/>
                  <a:pt x="424" y="100"/>
                </a:cubicBezTo>
                <a:cubicBezTo>
                  <a:pt x="424" y="67"/>
                  <a:pt x="424" y="33"/>
                  <a:pt x="424" y="0"/>
                </a:cubicBezTo>
                <a:close/>
                <a:moveTo>
                  <a:pt x="200" y="544"/>
                </a:moveTo>
                <a:cubicBezTo>
                  <a:pt x="216" y="683"/>
                  <a:pt x="348" y="800"/>
                  <a:pt x="500" y="800"/>
                </a:cubicBezTo>
                <a:cubicBezTo>
                  <a:pt x="650" y="800"/>
                  <a:pt x="802" y="681"/>
                  <a:pt x="800" y="496"/>
                </a:cubicBezTo>
                <a:cubicBezTo>
                  <a:pt x="799" y="430"/>
                  <a:pt x="760" y="341"/>
                  <a:pt x="724" y="300"/>
                </a:cubicBezTo>
                <a:cubicBezTo>
                  <a:pt x="675" y="245"/>
                  <a:pt x="576" y="187"/>
                  <a:pt x="452" y="204"/>
                </a:cubicBezTo>
                <a:cubicBezTo>
                  <a:pt x="302" y="225"/>
                  <a:pt x="178" y="356"/>
                  <a:pt x="200" y="544"/>
                </a:cubicBezTo>
                <a:close/>
              </a:path>
            </a:pathLst>
          </a:custGeom>
          <a:solidFill>
            <a:srgbClr val="F25342"/>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37" name="组合 136"/>
          <p:cNvGrpSpPr/>
          <p:nvPr/>
        </p:nvGrpSpPr>
        <p:grpSpPr>
          <a:xfrm>
            <a:off x="3624368" y="1693280"/>
            <a:ext cx="319437" cy="325522"/>
            <a:chOff x="1409700" y="4502150"/>
            <a:chExt cx="3916363" cy="3990976"/>
          </a:xfrm>
          <a:solidFill>
            <a:srgbClr val="F25342"/>
          </a:solidFill>
        </p:grpSpPr>
        <p:sp>
          <p:nvSpPr>
            <p:cNvPr id="138" name="Freeform 35"/>
            <p:cNvSpPr>
              <a:spLocks noEditPoints="1"/>
            </p:cNvSpPr>
            <p:nvPr/>
          </p:nvSpPr>
          <p:spPr bwMode="auto">
            <a:xfrm>
              <a:off x="1409700" y="4510088"/>
              <a:ext cx="3806825" cy="3983038"/>
            </a:xfrm>
            <a:custGeom>
              <a:avLst/>
              <a:gdLst>
                <a:gd name="T0" fmla="*/ 31 w 1014"/>
                <a:gd name="T1" fmla="*/ 196 h 1061"/>
                <a:gd name="T2" fmla="*/ 71 w 1014"/>
                <a:gd name="T3" fmla="*/ 228 h 1061"/>
                <a:gd name="T4" fmla="*/ 199 w 1014"/>
                <a:gd name="T5" fmla="*/ 336 h 1061"/>
                <a:gd name="T6" fmla="*/ 271 w 1014"/>
                <a:gd name="T7" fmla="*/ 292 h 1061"/>
                <a:gd name="T8" fmla="*/ 319 w 1014"/>
                <a:gd name="T9" fmla="*/ 228 h 1061"/>
                <a:gd name="T10" fmla="*/ 175 w 1014"/>
                <a:gd name="T11" fmla="*/ 44 h 1061"/>
                <a:gd name="T12" fmla="*/ 483 w 1014"/>
                <a:gd name="T13" fmla="*/ 252 h 1061"/>
                <a:gd name="T14" fmla="*/ 479 w 1014"/>
                <a:gd name="T15" fmla="*/ 300 h 1061"/>
                <a:gd name="T16" fmla="*/ 539 w 1014"/>
                <a:gd name="T17" fmla="*/ 372 h 1061"/>
                <a:gd name="T18" fmla="*/ 931 w 1014"/>
                <a:gd name="T19" fmla="*/ 764 h 1061"/>
                <a:gd name="T20" fmla="*/ 1011 w 1014"/>
                <a:gd name="T21" fmla="*/ 888 h 1061"/>
                <a:gd name="T22" fmla="*/ 811 w 1014"/>
                <a:gd name="T23" fmla="*/ 1012 h 1061"/>
                <a:gd name="T24" fmla="*/ 675 w 1014"/>
                <a:gd name="T25" fmla="*/ 884 h 1061"/>
                <a:gd name="T26" fmla="*/ 283 w 1014"/>
                <a:gd name="T27" fmla="*/ 492 h 1061"/>
                <a:gd name="T28" fmla="*/ 31 w 1014"/>
                <a:gd name="T29" fmla="*/ 196 h 1061"/>
                <a:gd name="T30" fmla="*/ 875 w 1014"/>
                <a:gd name="T31" fmla="*/ 972 h 1061"/>
                <a:gd name="T32" fmla="*/ 859 w 1014"/>
                <a:gd name="T33" fmla="*/ 828 h 1061"/>
                <a:gd name="T34" fmla="*/ 875 w 1014"/>
                <a:gd name="T35" fmla="*/ 972 h 1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4" h="1061">
                  <a:moveTo>
                    <a:pt x="31" y="196"/>
                  </a:moveTo>
                  <a:cubicBezTo>
                    <a:pt x="48" y="193"/>
                    <a:pt x="59" y="215"/>
                    <a:pt x="71" y="228"/>
                  </a:cubicBezTo>
                  <a:cubicBezTo>
                    <a:pt x="96" y="253"/>
                    <a:pt x="160" y="333"/>
                    <a:pt x="199" y="336"/>
                  </a:cubicBezTo>
                  <a:cubicBezTo>
                    <a:pt x="235" y="338"/>
                    <a:pt x="253" y="310"/>
                    <a:pt x="271" y="292"/>
                  </a:cubicBezTo>
                  <a:cubicBezTo>
                    <a:pt x="284" y="279"/>
                    <a:pt x="317" y="258"/>
                    <a:pt x="319" y="228"/>
                  </a:cubicBezTo>
                  <a:cubicBezTo>
                    <a:pt x="324" y="154"/>
                    <a:pt x="185" y="101"/>
                    <a:pt x="175" y="44"/>
                  </a:cubicBezTo>
                  <a:cubicBezTo>
                    <a:pt x="324" y="0"/>
                    <a:pt x="477" y="98"/>
                    <a:pt x="483" y="252"/>
                  </a:cubicBezTo>
                  <a:cubicBezTo>
                    <a:pt x="483" y="265"/>
                    <a:pt x="476" y="286"/>
                    <a:pt x="479" y="300"/>
                  </a:cubicBezTo>
                  <a:cubicBezTo>
                    <a:pt x="483" y="319"/>
                    <a:pt x="516" y="349"/>
                    <a:pt x="539" y="372"/>
                  </a:cubicBezTo>
                  <a:cubicBezTo>
                    <a:pt x="676" y="507"/>
                    <a:pt x="795" y="625"/>
                    <a:pt x="931" y="764"/>
                  </a:cubicBezTo>
                  <a:cubicBezTo>
                    <a:pt x="969" y="802"/>
                    <a:pt x="1009" y="825"/>
                    <a:pt x="1011" y="888"/>
                  </a:cubicBezTo>
                  <a:cubicBezTo>
                    <a:pt x="1014" y="982"/>
                    <a:pt x="908" y="1061"/>
                    <a:pt x="811" y="1012"/>
                  </a:cubicBezTo>
                  <a:cubicBezTo>
                    <a:pt x="767" y="990"/>
                    <a:pt x="715" y="924"/>
                    <a:pt x="675" y="884"/>
                  </a:cubicBezTo>
                  <a:cubicBezTo>
                    <a:pt x="549" y="758"/>
                    <a:pt x="406" y="609"/>
                    <a:pt x="283" y="492"/>
                  </a:cubicBezTo>
                  <a:cubicBezTo>
                    <a:pt x="98" y="498"/>
                    <a:pt x="0" y="379"/>
                    <a:pt x="31" y="196"/>
                  </a:cubicBezTo>
                  <a:close/>
                  <a:moveTo>
                    <a:pt x="875" y="972"/>
                  </a:moveTo>
                  <a:cubicBezTo>
                    <a:pt x="981" y="977"/>
                    <a:pt x="978" y="797"/>
                    <a:pt x="859" y="828"/>
                  </a:cubicBezTo>
                  <a:cubicBezTo>
                    <a:pt x="775" y="849"/>
                    <a:pt x="798" y="968"/>
                    <a:pt x="875" y="9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36"/>
            <p:cNvSpPr>
              <a:spLocks/>
            </p:cNvSpPr>
            <p:nvPr/>
          </p:nvSpPr>
          <p:spPr bwMode="auto">
            <a:xfrm>
              <a:off x="3538538" y="4502150"/>
              <a:ext cx="1787525" cy="1795463"/>
            </a:xfrm>
            <a:custGeom>
              <a:avLst/>
              <a:gdLst>
                <a:gd name="T0" fmla="*/ 128 w 476"/>
                <a:gd name="T1" fmla="*/ 450 h 478"/>
                <a:gd name="T2" fmla="*/ 340 w 476"/>
                <a:gd name="T3" fmla="*/ 234 h 478"/>
                <a:gd name="T4" fmla="*/ 392 w 476"/>
                <a:gd name="T5" fmla="*/ 154 h 478"/>
                <a:gd name="T6" fmla="*/ 308 w 476"/>
                <a:gd name="T7" fmla="*/ 206 h 478"/>
                <a:gd name="T8" fmla="*/ 132 w 476"/>
                <a:gd name="T9" fmla="*/ 382 h 478"/>
                <a:gd name="T10" fmla="*/ 100 w 476"/>
                <a:gd name="T11" fmla="*/ 418 h 478"/>
                <a:gd name="T12" fmla="*/ 64 w 476"/>
                <a:gd name="T13" fmla="*/ 386 h 478"/>
                <a:gd name="T14" fmla="*/ 272 w 476"/>
                <a:gd name="T15" fmla="*/ 170 h 478"/>
                <a:gd name="T16" fmla="*/ 328 w 476"/>
                <a:gd name="T17" fmla="*/ 94 h 478"/>
                <a:gd name="T18" fmla="*/ 248 w 476"/>
                <a:gd name="T19" fmla="*/ 138 h 478"/>
                <a:gd name="T20" fmla="*/ 28 w 476"/>
                <a:gd name="T21" fmla="*/ 354 h 478"/>
                <a:gd name="T22" fmla="*/ 0 w 476"/>
                <a:gd name="T23" fmla="*/ 322 h 478"/>
                <a:gd name="T24" fmla="*/ 212 w 476"/>
                <a:gd name="T25" fmla="*/ 110 h 478"/>
                <a:gd name="T26" fmla="*/ 284 w 476"/>
                <a:gd name="T27" fmla="*/ 42 h 478"/>
                <a:gd name="T28" fmla="*/ 436 w 476"/>
                <a:gd name="T29" fmla="*/ 194 h 478"/>
                <a:gd name="T30" fmla="*/ 368 w 476"/>
                <a:gd name="T31" fmla="*/ 266 h 478"/>
                <a:gd name="T32" fmla="*/ 228 w 476"/>
                <a:gd name="T33" fmla="*/ 406 h 478"/>
                <a:gd name="T34" fmla="*/ 160 w 476"/>
                <a:gd name="T35" fmla="*/ 478 h 478"/>
                <a:gd name="T36" fmla="*/ 128 w 476"/>
                <a:gd name="T37" fmla="*/ 45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6" h="478">
                  <a:moveTo>
                    <a:pt x="128" y="450"/>
                  </a:moveTo>
                  <a:cubicBezTo>
                    <a:pt x="190" y="374"/>
                    <a:pt x="268" y="305"/>
                    <a:pt x="340" y="234"/>
                  </a:cubicBezTo>
                  <a:cubicBezTo>
                    <a:pt x="361" y="213"/>
                    <a:pt x="397" y="188"/>
                    <a:pt x="392" y="154"/>
                  </a:cubicBezTo>
                  <a:cubicBezTo>
                    <a:pt x="357" y="143"/>
                    <a:pt x="332" y="182"/>
                    <a:pt x="308" y="206"/>
                  </a:cubicBezTo>
                  <a:cubicBezTo>
                    <a:pt x="251" y="262"/>
                    <a:pt x="195" y="319"/>
                    <a:pt x="132" y="382"/>
                  </a:cubicBezTo>
                  <a:cubicBezTo>
                    <a:pt x="121" y="392"/>
                    <a:pt x="103" y="418"/>
                    <a:pt x="100" y="418"/>
                  </a:cubicBezTo>
                  <a:cubicBezTo>
                    <a:pt x="84" y="418"/>
                    <a:pt x="75" y="382"/>
                    <a:pt x="64" y="386"/>
                  </a:cubicBezTo>
                  <a:cubicBezTo>
                    <a:pt x="128" y="313"/>
                    <a:pt x="201" y="241"/>
                    <a:pt x="272" y="170"/>
                  </a:cubicBezTo>
                  <a:cubicBezTo>
                    <a:pt x="293" y="148"/>
                    <a:pt x="331" y="129"/>
                    <a:pt x="328" y="94"/>
                  </a:cubicBezTo>
                  <a:cubicBezTo>
                    <a:pt x="294" y="67"/>
                    <a:pt x="266" y="119"/>
                    <a:pt x="248" y="138"/>
                  </a:cubicBezTo>
                  <a:cubicBezTo>
                    <a:pt x="179" y="207"/>
                    <a:pt x="99" y="289"/>
                    <a:pt x="28" y="354"/>
                  </a:cubicBezTo>
                  <a:cubicBezTo>
                    <a:pt x="22" y="339"/>
                    <a:pt x="10" y="332"/>
                    <a:pt x="0" y="322"/>
                  </a:cubicBezTo>
                  <a:cubicBezTo>
                    <a:pt x="69" y="247"/>
                    <a:pt x="136" y="185"/>
                    <a:pt x="212" y="110"/>
                  </a:cubicBezTo>
                  <a:cubicBezTo>
                    <a:pt x="236" y="85"/>
                    <a:pt x="258" y="53"/>
                    <a:pt x="284" y="42"/>
                  </a:cubicBezTo>
                  <a:cubicBezTo>
                    <a:pt x="383" y="0"/>
                    <a:pt x="476" y="100"/>
                    <a:pt x="436" y="194"/>
                  </a:cubicBezTo>
                  <a:cubicBezTo>
                    <a:pt x="425" y="219"/>
                    <a:pt x="391" y="243"/>
                    <a:pt x="368" y="266"/>
                  </a:cubicBezTo>
                  <a:cubicBezTo>
                    <a:pt x="319" y="315"/>
                    <a:pt x="282" y="351"/>
                    <a:pt x="228" y="406"/>
                  </a:cubicBezTo>
                  <a:cubicBezTo>
                    <a:pt x="213" y="421"/>
                    <a:pt x="170" y="477"/>
                    <a:pt x="160" y="478"/>
                  </a:cubicBezTo>
                  <a:cubicBezTo>
                    <a:pt x="146" y="478"/>
                    <a:pt x="145" y="454"/>
                    <a:pt x="128" y="4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37"/>
            <p:cNvSpPr>
              <a:spLocks/>
            </p:cNvSpPr>
            <p:nvPr/>
          </p:nvSpPr>
          <p:spPr bwMode="auto">
            <a:xfrm>
              <a:off x="1481138" y="6913563"/>
              <a:ext cx="1441450" cy="1441450"/>
            </a:xfrm>
            <a:custGeom>
              <a:avLst/>
              <a:gdLst>
                <a:gd name="T0" fmla="*/ 384 w 384"/>
                <a:gd name="T1" fmla="*/ 52 h 384"/>
                <a:gd name="T2" fmla="*/ 236 w 384"/>
                <a:gd name="T3" fmla="*/ 196 h 384"/>
                <a:gd name="T4" fmla="*/ 224 w 384"/>
                <a:gd name="T5" fmla="*/ 268 h 384"/>
                <a:gd name="T6" fmla="*/ 44 w 384"/>
                <a:gd name="T7" fmla="*/ 384 h 384"/>
                <a:gd name="T8" fmla="*/ 0 w 384"/>
                <a:gd name="T9" fmla="*/ 340 h 384"/>
                <a:gd name="T10" fmla="*/ 120 w 384"/>
                <a:gd name="T11" fmla="*/ 160 h 384"/>
                <a:gd name="T12" fmla="*/ 252 w 384"/>
                <a:gd name="T13" fmla="*/ 80 h 384"/>
                <a:gd name="T14" fmla="*/ 332 w 384"/>
                <a:gd name="T15" fmla="*/ 0 h 384"/>
                <a:gd name="T16" fmla="*/ 384 w 384"/>
                <a:gd name="T17"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384">
                  <a:moveTo>
                    <a:pt x="384" y="52"/>
                  </a:moveTo>
                  <a:cubicBezTo>
                    <a:pt x="332" y="97"/>
                    <a:pt x="288" y="150"/>
                    <a:pt x="236" y="196"/>
                  </a:cubicBezTo>
                  <a:cubicBezTo>
                    <a:pt x="235" y="223"/>
                    <a:pt x="223" y="239"/>
                    <a:pt x="224" y="268"/>
                  </a:cubicBezTo>
                  <a:cubicBezTo>
                    <a:pt x="161" y="303"/>
                    <a:pt x="104" y="345"/>
                    <a:pt x="44" y="384"/>
                  </a:cubicBezTo>
                  <a:cubicBezTo>
                    <a:pt x="24" y="374"/>
                    <a:pt x="10" y="359"/>
                    <a:pt x="0" y="340"/>
                  </a:cubicBezTo>
                  <a:cubicBezTo>
                    <a:pt x="42" y="281"/>
                    <a:pt x="79" y="219"/>
                    <a:pt x="120" y="160"/>
                  </a:cubicBezTo>
                  <a:cubicBezTo>
                    <a:pt x="191" y="161"/>
                    <a:pt x="210" y="121"/>
                    <a:pt x="252" y="80"/>
                  </a:cubicBezTo>
                  <a:cubicBezTo>
                    <a:pt x="282" y="50"/>
                    <a:pt x="310" y="27"/>
                    <a:pt x="332" y="0"/>
                  </a:cubicBezTo>
                  <a:cubicBezTo>
                    <a:pt x="354" y="12"/>
                    <a:pt x="372" y="29"/>
                    <a:pt x="38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1" name="十字形 150"/>
          <p:cNvSpPr/>
          <p:nvPr/>
        </p:nvSpPr>
        <p:spPr>
          <a:xfrm>
            <a:off x="8036643" y="5214374"/>
            <a:ext cx="372062" cy="367919"/>
          </a:xfrm>
          <a:prstGeom prst="plus">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文本框 153"/>
          <p:cNvSpPr txBox="1"/>
          <p:nvPr/>
        </p:nvSpPr>
        <p:spPr>
          <a:xfrm>
            <a:off x="447332" y="2491559"/>
            <a:ext cx="2954655" cy="400110"/>
          </a:xfrm>
          <a:prstGeom prst="rect">
            <a:avLst/>
          </a:prstGeom>
          <a:noFill/>
        </p:spPr>
        <p:txBody>
          <a:bodyPr wrap="none" rtlCol="0">
            <a:spAutoFit/>
          </a:bodyPr>
          <a:lstStyle/>
          <a:p>
            <a:pPr algn="r"/>
            <a:r>
              <a:rPr lang="en-US" altLang="zh-CN" sz="2000" dirty="0">
                <a:solidFill>
                  <a:srgbClr val="F25342"/>
                </a:solidFill>
                <a:latin typeface="微软雅黑" panose="020B0503020204020204" pitchFamily="34" charset="-122"/>
                <a:ea typeface="微软雅黑" panose="020B0503020204020204" pitchFamily="34" charset="-122"/>
              </a:rPr>
              <a:t>Audience and Purpose</a:t>
            </a:r>
            <a:endParaRPr lang="zh-CN" altLang="en-US" sz="2000" dirty="0">
              <a:solidFill>
                <a:srgbClr val="F25342"/>
              </a:solidFill>
              <a:latin typeface="微软雅黑" panose="020B0503020204020204" pitchFamily="34" charset="-122"/>
              <a:ea typeface="微软雅黑" panose="020B0503020204020204" pitchFamily="34" charset="-122"/>
            </a:endParaRPr>
          </a:p>
        </p:txBody>
      </p:sp>
      <p:sp>
        <p:nvSpPr>
          <p:cNvPr id="156" name="文本框 155"/>
          <p:cNvSpPr txBox="1"/>
          <p:nvPr/>
        </p:nvSpPr>
        <p:spPr>
          <a:xfrm>
            <a:off x="1171788" y="3418681"/>
            <a:ext cx="2208169" cy="400110"/>
          </a:xfrm>
          <a:prstGeom prst="rect">
            <a:avLst/>
          </a:prstGeom>
          <a:noFill/>
        </p:spPr>
        <p:txBody>
          <a:bodyPr wrap="none" rtlCol="0">
            <a:spAutoFit/>
          </a:bodyPr>
          <a:lstStyle/>
          <a:p>
            <a:pPr algn="r"/>
            <a:r>
              <a:rPr lang="en-US" altLang="zh-CN" sz="2000" dirty="0">
                <a:solidFill>
                  <a:srgbClr val="F25342"/>
                </a:solidFill>
                <a:latin typeface="微软雅黑" panose="020B0503020204020204" pitchFamily="34" charset="-122"/>
                <a:ea typeface="微软雅黑" panose="020B0503020204020204" pitchFamily="34" charset="-122"/>
              </a:rPr>
              <a:t>Parts</a:t>
            </a:r>
            <a:r>
              <a:rPr lang="zh-CN" altLang="en-US" sz="2000" dirty="0">
                <a:solidFill>
                  <a:srgbClr val="F25342"/>
                </a:solidFill>
                <a:latin typeface="微软雅黑" panose="020B0503020204020204" pitchFamily="34" charset="-122"/>
                <a:ea typeface="微软雅黑" panose="020B0503020204020204" pitchFamily="34" charset="-122"/>
              </a:rPr>
              <a:t> </a:t>
            </a:r>
            <a:r>
              <a:rPr lang="en-US" altLang="zh-CN" sz="2000" dirty="0">
                <a:solidFill>
                  <a:srgbClr val="F25342"/>
                </a:solidFill>
                <a:latin typeface="微软雅黑" panose="020B0503020204020204" pitchFamily="34" charset="-122"/>
                <a:ea typeface="微软雅黑" panose="020B0503020204020204" pitchFamily="34" charset="-122"/>
              </a:rPr>
              <a:t>of</a:t>
            </a:r>
            <a:r>
              <a:rPr lang="zh-CN" altLang="en-US" sz="2000" dirty="0">
                <a:solidFill>
                  <a:srgbClr val="F25342"/>
                </a:solidFill>
                <a:latin typeface="微软雅黑" panose="020B0503020204020204" pitchFamily="34" charset="-122"/>
                <a:ea typeface="微软雅黑" panose="020B0503020204020204" pitchFamily="34" charset="-122"/>
              </a:rPr>
              <a:t> </a:t>
            </a:r>
            <a:r>
              <a:rPr lang="en-US" altLang="zh-CN" sz="2000" dirty="0">
                <a:solidFill>
                  <a:srgbClr val="F25342"/>
                </a:solidFill>
                <a:latin typeface="微软雅黑" panose="020B0503020204020204" pitchFamily="34" charset="-122"/>
                <a:ea typeface="微软雅黑" panose="020B0503020204020204" pitchFamily="34" charset="-122"/>
              </a:rPr>
              <a:t>a Memo</a:t>
            </a:r>
            <a:endParaRPr lang="zh-CN" altLang="en-US" sz="2000" dirty="0">
              <a:solidFill>
                <a:srgbClr val="F25342"/>
              </a:solidFill>
              <a:latin typeface="微软雅黑" panose="020B0503020204020204" pitchFamily="34" charset="-122"/>
              <a:ea typeface="微软雅黑" panose="020B0503020204020204" pitchFamily="34" charset="-122"/>
            </a:endParaRPr>
          </a:p>
        </p:txBody>
      </p:sp>
      <p:sp>
        <p:nvSpPr>
          <p:cNvPr id="164" name="文本框 163"/>
          <p:cNvSpPr txBox="1"/>
          <p:nvPr/>
        </p:nvSpPr>
        <p:spPr>
          <a:xfrm>
            <a:off x="8496789" y="1666561"/>
            <a:ext cx="2473049" cy="400110"/>
          </a:xfrm>
          <a:prstGeom prst="rect">
            <a:avLst/>
          </a:prstGeom>
          <a:noFill/>
        </p:spPr>
        <p:txBody>
          <a:bodyPr wrap="none" rtlCol="0">
            <a:spAutoFit/>
          </a:bodyPr>
          <a:lstStyle/>
          <a:p>
            <a:r>
              <a:rPr lang="en-US" altLang="zh-CN" sz="2000" dirty="0">
                <a:solidFill>
                  <a:srgbClr val="F25342"/>
                </a:solidFill>
                <a:latin typeface="微软雅黑" panose="020B0503020204020204" pitchFamily="34" charset="-122"/>
                <a:ea typeface="微软雅黑" panose="020B0503020204020204" pitchFamily="34" charset="-122"/>
              </a:rPr>
              <a:t>Format of a Memo</a:t>
            </a:r>
            <a:endParaRPr lang="zh-CN" altLang="en-US" sz="2000" dirty="0">
              <a:solidFill>
                <a:srgbClr val="F25342"/>
              </a:solidFill>
              <a:latin typeface="微软雅黑" panose="020B0503020204020204" pitchFamily="34" charset="-122"/>
              <a:ea typeface="微软雅黑" panose="020B0503020204020204" pitchFamily="34" charset="-122"/>
            </a:endParaRPr>
          </a:p>
        </p:txBody>
      </p:sp>
      <p:sp>
        <p:nvSpPr>
          <p:cNvPr id="168" name="文本框 167"/>
          <p:cNvSpPr txBox="1"/>
          <p:nvPr/>
        </p:nvSpPr>
        <p:spPr>
          <a:xfrm>
            <a:off x="8643657" y="5307229"/>
            <a:ext cx="2154564" cy="400110"/>
          </a:xfrm>
          <a:prstGeom prst="rect">
            <a:avLst/>
          </a:prstGeom>
          <a:noFill/>
        </p:spPr>
        <p:txBody>
          <a:bodyPr wrap="none" rtlCol="0">
            <a:spAutoFit/>
          </a:bodyPr>
          <a:lstStyle/>
          <a:p>
            <a:r>
              <a:rPr lang="en-US" altLang="zh-CN" sz="2000" dirty="0">
                <a:solidFill>
                  <a:srgbClr val="F25342"/>
                </a:solidFill>
                <a:latin typeface="微软雅黑" panose="020B0503020204020204" pitchFamily="34" charset="-122"/>
                <a:ea typeface="微软雅黑" panose="020B0503020204020204" pitchFamily="34" charset="-122"/>
              </a:rPr>
              <a:t>Ethical</a:t>
            </a:r>
            <a:r>
              <a:rPr lang="zh-CN" altLang="en-US" sz="2000" dirty="0">
                <a:solidFill>
                  <a:srgbClr val="F25342"/>
                </a:solidFill>
                <a:latin typeface="微软雅黑" panose="020B0503020204020204" pitchFamily="34" charset="-122"/>
                <a:ea typeface="微软雅黑" panose="020B0503020204020204" pitchFamily="34" charset="-122"/>
              </a:rPr>
              <a:t> </a:t>
            </a:r>
            <a:r>
              <a:rPr lang="en-US" altLang="zh-CN" sz="2000" dirty="0">
                <a:solidFill>
                  <a:srgbClr val="F25342"/>
                </a:solidFill>
                <a:latin typeface="微软雅黑" panose="020B0503020204020204" pitchFamily="34" charset="-122"/>
                <a:ea typeface="微软雅黑" panose="020B0503020204020204" pitchFamily="34" charset="-122"/>
              </a:rPr>
              <a:t>Research</a:t>
            </a:r>
            <a:endParaRPr lang="zh-CN" altLang="en-US" sz="2000" dirty="0">
              <a:solidFill>
                <a:srgbClr val="F25342"/>
              </a:solidFill>
              <a:latin typeface="微软雅黑" panose="020B0503020204020204" pitchFamily="34" charset="-122"/>
              <a:ea typeface="微软雅黑" panose="020B0503020204020204" pitchFamily="34" charset="-122"/>
            </a:endParaRPr>
          </a:p>
        </p:txBody>
      </p:sp>
      <p:sp>
        <p:nvSpPr>
          <p:cNvPr id="175" name="直角三角形 174"/>
          <p:cNvSpPr/>
          <p:nvPr/>
        </p:nvSpPr>
        <p:spPr>
          <a:xfrm flipH="1">
            <a:off x="10825052" y="5535165"/>
            <a:ext cx="1366948" cy="1335027"/>
          </a:xfrm>
          <a:prstGeom prst="rtTriangle">
            <a:avLst/>
          </a:prstGeom>
          <a:gradFill>
            <a:gsLst>
              <a:gs pos="0">
                <a:srgbClr val="C00000"/>
              </a:gs>
              <a:gs pos="100000">
                <a:srgbClr val="F2534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504A3DDF-1E8B-9C48-8804-A6BEC4294972}"/>
              </a:ext>
            </a:extLst>
          </p:cNvPr>
          <p:cNvPicPr>
            <a:picLocks noChangeAspect="1"/>
          </p:cNvPicPr>
          <p:nvPr/>
        </p:nvPicPr>
        <p:blipFill rotWithShape="1">
          <a:blip r:embed="rId2">
            <a:extLst>
              <a:ext uri="{28A0092B-C50C-407E-A947-70E740481C1C}">
                <a14:useLocalDpi xmlns:a14="http://schemas.microsoft.com/office/drawing/2010/main" val="0"/>
              </a:ext>
            </a:extLst>
          </a:blip>
          <a:srcRect l="22184" t="4443" r="21729" b="3140"/>
          <a:stretch/>
        </p:blipFill>
        <p:spPr>
          <a:xfrm>
            <a:off x="4620270" y="1025070"/>
            <a:ext cx="2734628" cy="4506045"/>
          </a:xfrm>
          <a:prstGeom prst="rect">
            <a:avLst/>
          </a:prstGeom>
        </p:spPr>
      </p:pic>
      <p:sp>
        <p:nvSpPr>
          <p:cNvPr id="141" name="文本框 140">
            <a:extLst>
              <a:ext uri="{FF2B5EF4-FFF2-40B4-BE49-F238E27FC236}">
                <a16:creationId xmlns:a16="http://schemas.microsoft.com/office/drawing/2014/main" id="{74D92C7C-39AD-1A49-A203-592A2BBE9CD8}"/>
              </a:ext>
            </a:extLst>
          </p:cNvPr>
          <p:cNvSpPr txBox="1"/>
          <p:nvPr/>
        </p:nvSpPr>
        <p:spPr>
          <a:xfrm>
            <a:off x="7995953" y="5879512"/>
            <a:ext cx="3474720" cy="646331"/>
          </a:xfrm>
          <a:prstGeom prst="rect">
            <a:avLst/>
          </a:prstGeom>
          <a:noFill/>
        </p:spPr>
        <p:txBody>
          <a:bodyPr wrap="square" rtlCol="0">
            <a:spAutoFit/>
          </a:bodyPr>
          <a:lstStyle/>
          <a:p>
            <a:r>
              <a:rPr kumimoji="1" lang="en-US" altLang="zh-CN" dirty="0"/>
              <a:t>How</a:t>
            </a:r>
            <a:r>
              <a:rPr kumimoji="1" lang="zh-CN" altLang="en-US" dirty="0"/>
              <a:t> </a:t>
            </a:r>
            <a:r>
              <a:rPr kumimoji="1" lang="en-US" altLang="zh-CN" dirty="0"/>
              <a:t>to</a:t>
            </a:r>
            <a:r>
              <a:rPr kumimoji="1" lang="zh-CN" altLang="en-US" dirty="0"/>
              <a:t> </a:t>
            </a:r>
            <a:r>
              <a:rPr kumimoji="1" lang="en-US" altLang="zh-CN" dirty="0"/>
              <a:t>Avoid</a:t>
            </a:r>
            <a:r>
              <a:rPr kumimoji="1" lang="zh-CN" altLang="en-US" dirty="0"/>
              <a:t> </a:t>
            </a:r>
            <a:r>
              <a:rPr kumimoji="1" lang="en-US" altLang="zh-CN" dirty="0"/>
              <a:t>Misleading</a:t>
            </a:r>
            <a:r>
              <a:rPr kumimoji="1" lang="zh-CN" altLang="en-US" dirty="0"/>
              <a:t> </a:t>
            </a:r>
            <a:r>
              <a:rPr kumimoji="1" lang="en-US" altLang="zh-CN" dirty="0"/>
              <a:t>the</a:t>
            </a:r>
            <a:r>
              <a:rPr kumimoji="1" lang="zh-CN" altLang="en-US" dirty="0"/>
              <a:t> </a:t>
            </a:r>
            <a:r>
              <a:rPr kumimoji="1" lang="en-US" altLang="zh-CN" dirty="0"/>
              <a:t>Readers?</a:t>
            </a:r>
          </a:p>
        </p:txBody>
      </p:sp>
      <p:sp>
        <p:nvSpPr>
          <p:cNvPr id="142" name="文本框 141">
            <a:extLst>
              <a:ext uri="{FF2B5EF4-FFF2-40B4-BE49-F238E27FC236}">
                <a16:creationId xmlns:a16="http://schemas.microsoft.com/office/drawing/2014/main" id="{164BA990-6B2E-BF41-AC47-D0EC82202577}"/>
              </a:ext>
            </a:extLst>
          </p:cNvPr>
          <p:cNvSpPr txBox="1"/>
          <p:nvPr/>
        </p:nvSpPr>
        <p:spPr>
          <a:xfrm>
            <a:off x="1561828" y="4164867"/>
            <a:ext cx="2538068" cy="1477328"/>
          </a:xfrm>
          <a:prstGeom prst="rect">
            <a:avLst/>
          </a:prstGeom>
          <a:noFill/>
        </p:spPr>
        <p:txBody>
          <a:bodyPr wrap="square" rtlCol="0">
            <a:spAutoFit/>
          </a:bodyPr>
          <a:lstStyle/>
          <a:p>
            <a:r>
              <a:rPr kumimoji="1" lang="en-US" altLang="zh-CN" dirty="0"/>
              <a:t>Head,</a:t>
            </a:r>
            <a:r>
              <a:rPr kumimoji="1" lang="zh-CN" altLang="en-US" dirty="0"/>
              <a:t> </a:t>
            </a:r>
            <a:r>
              <a:rPr kumimoji="1" lang="en-US" altLang="zh-CN" dirty="0"/>
              <a:t>Opening,</a:t>
            </a:r>
            <a:r>
              <a:rPr kumimoji="1" lang="zh-CN" altLang="en-US" dirty="0"/>
              <a:t> </a:t>
            </a:r>
            <a:r>
              <a:rPr kumimoji="1" lang="en-US" altLang="zh-CN" dirty="0"/>
              <a:t>Discussion,</a:t>
            </a:r>
            <a:r>
              <a:rPr kumimoji="1" lang="zh-CN" altLang="en-US" dirty="0"/>
              <a:t> </a:t>
            </a:r>
            <a:r>
              <a:rPr kumimoji="1" lang="en-US" altLang="zh-CN" dirty="0"/>
              <a:t>Closing,</a:t>
            </a:r>
            <a:r>
              <a:rPr kumimoji="1" lang="zh-CN" altLang="en-US" dirty="0"/>
              <a:t> </a:t>
            </a:r>
            <a:r>
              <a:rPr kumimoji="1" lang="en-US" altLang="zh-CN" dirty="0"/>
              <a:t>Signature</a:t>
            </a:r>
            <a:r>
              <a:rPr kumimoji="1" lang="zh-CN" altLang="en-US" dirty="0"/>
              <a:t> </a:t>
            </a:r>
            <a:r>
              <a:rPr kumimoji="1" lang="en-US" altLang="zh-CN" dirty="0"/>
              <a:t>(basic);</a:t>
            </a:r>
          </a:p>
          <a:p>
            <a:r>
              <a:rPr kumimoji="1" lang="en-US" altLang="zh-CN" dirty="0"/>
              <a:t>Attachment</a:t>
            </a:r>
            <a:r>
              <a:rPr kumimoji="1" lang="zh-CN" altLang="en-US" dirty="0"/>
              <a:t> </a:t>
            </a:r>
            <a:r>
              <a:rPr kumimoji="1" lang="en-US" altLang="zh-CN" dirty="0"/>
              <a:t>and</a:t>
            </a:r>
            <a:r>
              <a:rPr kumimoji="1" lang="zh-CN" altLang="en-US" dirty="0"/>
              <a:t> </a:t>
            </a:r>
            <a:r>
              <a:rPr kumimoji="1" lang="en-US" altLang="zh-CN" dirty="0"/>
              <a:t>Distribution</a:t>
            </a:r>
            <a:r>
              <a:rPr kumimoji="1" lang="zh-CN" altLang="en-US" dirty="0"/>
              <a:t> </a:t>
            </a:r>
            <a:r>
              <a:rPr kumimoji="1" lang="en-US" altLang="zh-CN" dirty="0"/>
              <a:t>(optional)</a:t>
            </a:r>
          </a:p>
        </p:txBody>
      </p:sp>
      <p:sp>
        <p:nvSpPr>
          <p:cNvPr id="145" name="圆角矩形 144">
            <a:extLst>
              <a:ext uri="{FF2B5EF4-FFF2-40B4-BE49-F238E27FC236}">
                <a16:creationId xmlns:a16="http://schemas.microsoft.com/office/drawing/2014/main" id="{09B6F7EA-474A-6746-94F3-4610AC6E9C57}"/>
              </a:ext>
            </a:extLst>
          </p:cNvPr>
          <p:cNvSpPr/>
          <p:nvPr/>
        </p:nvSpPr>
        <p:spPr>
          <a:xfrm>
            <a:off x="539888" y="875047"/>
            <a:ext cx="3519569" cy="45719"/>
          </a:xfrm>
          <a:prstGeom prst="roundRect">
            <a:avLst/>
          </a:prstGeom>
          <a:solidFill>
            <a:srgbClr val="F25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1838EED8-4436-0744-8DC4-73645B76F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08" y="4061945"/>
            <a:ext cx="733076" cy="605442"/>
          </a:xfrm>
          <a:prstGeom prst="rect">
            <a:avLst/>
          </a:prstGeom>
        </p:spPr>
      </p:pic>
      <p:pic>
        <p:nvPicPr>
          <p:cNvPr id="3" name="图片 2">
            <a:extLst>
              <a:ext uri="{FF2B5EF4-FFF2-40B4-BE49-F238E27FC236}">
                <a16:creationId xmlns:a16="http://schemas.microsoft.com/office/drawing/2014/main" id="{00C7B9C6-D924-0B49-852D-6F1E48E5D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5953" y="2279813"/>
            <a:ext cx="3734945" cy="2762388"/>
          </a:xfrm>
          <a:prstGeom prst="rect">
            <a:avLst/>
          </a:prstGeom>
        </p:spPr>
      </p:pic>
      <p:sp>
        <p:nvSpPr>
          <p:cNvPr id="29" name="页脚占位符 3">
            <a:extLst>
              <a:ext uri="{FF2B5EF4-FFF2-40B4-BE49-F238E27FC236}">
                <a16:creationId xmlns:a16="http://schemas.microsoft.com/office/drawing/2014/main" id="{97410727-6CB8-E64C-B88A-15023F87662C}"/>
              </a:ext>
            </a:extLst>
          </p:cNvPr>
          <p:cNvSpPr txBox="1">
            <a:spLocks/>
          </p:cNvSpPr>
          <p:nvPr/>
        </p:nvSpPr>
        <p:spPr>
          <a:xfrm>
            <a:off x="2665511"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2521321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3661348" y="296106"/>
            <a:ext cx="5303375" cy="646331"/>
          </a:xfrm>
          <a:prstGeom prst="rect">
            <a:avLst/>
          </a:prstGeom>
          <a:noFill/>
        </p:spPr>
        <p:txBody>
          <a:bodyPr wrap="none" rtlCol="0">
            <a:spAutoFit/>
          </a:bodyPr>
          <a:lstStyle/>
          <a:p>
            <a:r>
              <a:rPr lang="en-US" altLang="zh-CN" sz="3600" dirty="0"/>
              <a:t>A Supplementary Guideline</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4719778" y="1045677"/>
            <a:ext cx="3519569" cy="45719"/>
          </a:xfrm>
          <a:prstGeom prst="roundRect">
            <a:avLst/>
          </a:prstGeom>
          <a:solidFill>
            <a:srgbClr val="F25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82371BD8-8C58-C648-80D6-A4B35ADA2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844" y="1433083"/>
            <a:ext cx="5485322" cy="3478075"/>
          </a:xfrm>
          <a:prstGeom prst="rect">
            <a:avLst/>
          </a:prstGeom>
          <a:ln>
            <a:noFill/>
          </a:ln>
          <a:effectLst>
            <a:outerShdw blurRad="190500" algn="tl" rotWithShape="0">
              <a:srgbClr val="000000">
                <a:alpha val="70000"/>
              </a:srgbClr>
            </a:outerShdw>
          </a:effectLst>
        </p:spPr>
      </p:pic>
      <p:pic>
        <p:nvPicPr>
          <p:cNvPr id="16" name="图片 15">
            <a:extLst>
              <a:ext uri="{FF2B5EF4-FFF2-40B4-BE49-F238E27FC236}">
                <a16:creationId xmlns:a16="http://schemas.microsoft.com/office/drawing/2014/main" id="{D19B712A-198C-F241-8C7D-52A298484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1699" y="2181977"/>
            <a:ext cx="5966047" cy="3914599"/>
          </a:xfrm>
          <a:prstGeom prst="rect">
            <a:avLst/>
          </a:prstGeom>
          <a:ln>
            <a:noFill/>
          </a:ln>
          <a:effectLst>
            <a:outerShdw blurRad="190500" algn="tl" rotWithShape="0">
              <a:srgbClr val="000000">
                <a:alpha val="70000"/>
              </a:srgbClr>
            </a:outerShdw>
          </a:effectLst>
        </p:spPr>
      </p:pic>
      <p:sp>
        <p:nvSpPr>
          <p:cNvPr id="6" name="直角三角形 5">
            <a:extLst>
              <a:ext uri="{FF2B5EF4-FFF2-40B4-BE49-F238E27FC236}">
                <a16:creationId xmlns:a16="http://schemas.microsoft.com/office/drawing/2014/main" id="{46F0CBC9-EB2B-764C-BE5A-62073A43C4FA}"/>
              </a:ext>
            </a:extLst>
          </p:cNvPr>
          <p:cNvSpPr/>
          <p:nvPr/>
        </p:nvSpPr>
        <p:spPr>
          <a:xfrm flipH="1">
            <a:off x="10825052" y="5535165"/>
            <a:ext cx="1366948" cy="1335027"/>
          </a:xfrm>
          <a:prstGeom prst="rtTriangle">
            <a:avLst/>
          </a:prstGeom>
          <a:gradFill>
            <a:gsLst>
              <a:gs pos="0">
                <a:srgbClr val="C00000"/>
              </a:gs>
              <a:gs pos="100000">
                <a:srgbClr val="F2534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ABC2BF8F-328D-484A-B4E3-3A91CEF0F081}"/>
              </a:ext>
            </a:extLst>
          </p:cNvPr>
          <p:cNvSpPr txBox="1"/>
          <p:nvPr/>
        </p:nvSpPr>
        <p:spPr>
          <a:xfrm>
            <a:off x="6125028" y="1433083"/>
            <a:ext cx="4020457" cy="461665"/>
          </a:xfrm>
          <a:prstGeom prst="rect">
            <a:avLst/>
          </a:prstGeom>
          <a:noFill/>
        </p:spPr>
        <p:txBody>
          <a:bodyPr wrap="square" rtlCol="0">
            <a:spAutoFit/>
          </a:bodyPr>
          <a:lstStyle/>
          <a:p>
            <a:r>
              <a:rPr kumimoji="1" lang="en-US" altLang="zh-CN" sz="2400" i="1" dirty="0"/>
              <a:t>Reading Material, p. 33</a:t>
            </a:r>
            <a:endParaRPr kumimoji="1" lang="zh-CN" altLang="en-US" sz="2400" i="1" dirty="0"/>
          </a:p>
        </p:txBody>
      </p:sp>
      <p:sp>
        <p:nvSpPr>
          <p:cNvPr id="9" name="页脚占位符 3">
            <a:extLst>
              <a:ext uri="{FF2B5EF4-FFF2-40B4-BE49-F238E27FC236}">
                <a16:creationId xmlns:a16="http://schemas.microsoft.com/office/drawing/2014/main" id="{E46F32C5-3B1F-5545-A7D7-206280E5250D}"/>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546817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E0363586-E364-2444-8859-44EF83DEA6F9}"/>
              </a:ext>
            </a:extLst>
          </p:cNvPr>
          <p:cNvSpPr txBox="1">
            <a:spLocks/>
          </p:cNvSpPr>
          <p:nvPr/>
        </p:nvSpPr>
        <p:spPr>
          <a:xfrm>
            <a:off x="1889760" y="1111347"/>
            <a:ext cx="8382000" cy="4994031"/>
          </a:xfrm>
          <a:prstGeom prst="rect">
            <a:avLst/>
          </a:prstGeom>
          <a:ln w="12700">
            <a:solidFill>
              <a:srgbClr val="FF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800"/>
              </a:lnSpc>
              <a:buNone/>
            </a:pPr>
            <a:endParaRPr lang="en-US" altLang="zh-CN" sz="1000" dirty="0"/>
          </a:p>
          <a:p>
            <a:pPr>
              <a:lnSpc>
                <a:spcPts val="2800"/>
              </a:lnSpc>
            </a:pPr>
            <a:r>
              <a:rPr lang="en-US" altLang="zh-CN" sz="2400" dirty="0"/>
              <a:t>Does the identifying information adhere to your organization’s</a:t>
            </a:r>
            <a:r>
              <a:rPr lang="zh-CN" altLang="en-US" sz="2400" dirty="0"/>
              <a:t> </a:t>
            </a:r>
            <a:r>
              <a:rPr lang="en-US" altLang="zh-CN" sz="2400" dirty="0"/>
              <a:t>standards?  </a:t>
            </a:r>
          </a:p>
          <a:p>
            <a:pPr>
              <a:lnSpc>
                <a:spcPts val="2800"/>
              </a:lnSpc>
            </a:pPr>
            <a:r>
              <a:rPr lang="en-US" altLang="zh-CN" sz="2400" dirty="0"/>
              <a:t>Did you include a specific subject line? </a:t>
            </a:r>
          </a:p>
          <a:p>
            <a:pPr>
              <a:lnSpc>
                <a:spcPts val="2800"/>
              </a:lnSpc>
            </a:pPr>
            <a:r>
              <a:rPr lang="en-US" altLang="zh-CN" sz="2400" dirty="0"/>
              <a:t>Did you clearly state your purpose at the start of the</a:t>
            </a:r>
            <a:r>
              <a:rPr lang="zh-CN" altLang="en-US" sz="2400" dirty="0"/>
              <a:t> </a:t>
            </a:r>
            <a:r>
              <a:rPr lang="en-US" altLang="zh-CN" sz="2400" dirty="0"/>
              <a:t>memo? </a:t>
            </a:r>
          </a:p>
          <a:p>
            <a:pPr>
              <a:lnSpc>
                <a:spcPts val="2800"/>
              </a:lnSpc>
            </a:pPr>
            <a:r>
              <a:rPr lang="en-US" altLang="zh-CN" sz="2400" dirty="0"/>
              <a:t>Did you include informative headings to help your</a:t>
            </a:r>
            <a:r>
              <a:rPr lang="zh-CN" altLang="en-US" sz="2400" dirty="0"/>
              <a:t> </a:t>
            </a:r>
            <a:r>
              <a:rPr lang="en-US" altLang="zh-CN" sz="2400" dirty="0"/>
              <a:t>readers?  </a:t>
            </a:r>
          </a:p>
          <a:p>
            <a:pPr>
              <a:lnSpc>
                <a:spcPts val="2800"/>
              </a:lnSpc>
            </a:pPr>
            <a:r>
              <a:rPr lang="en-US" altLang="zh-CN" sz="2400" dirty="0"/>
              <a:t>If appropriate, did you summarize your message?</a:t>
            </a:r>
          </a:p>
          <a:p>
            <a:pPr>
              <a:lnSpc>
                <a:spcPts val="2800"/>
              </a:lnSpc>
            </a:pPr>
            <a:r>
              <a:rPr lang="en-US" altLang="zh-CN" sz="2400" dirty="0"/>
              <a:t>Did you provide appropriate background for the discussion?</a:t>
            </a:r>
          </a:p>
          <a:p>
            <a:pPr>
              <a:lnSpc>
                <a:spcPts val="2800"/>
              </a:lnSpc>
            </a:pPr>
            <a:r>
              <a:rPr lang="en-US" altLang="zh-CN" sz="2400" dirty="0"/>
              <a:t>Did you organize the discussion clearly?  </a:t>
            </a:r>
          </a:p>
          <a:p>
            <a:pPr>
              <a:lnSpc>
                <a:spcPts val="2800"/>
              </a:lnSpc>
            </a:pPr>
            <a:r>
              <a:rPr lang="en-US" altLang="zh-CN" sz="2400" dirty="0"/>
              <a:t>Did you highlight items requiring action? </a:t>
            </a:r>
            <a:endParaRPr lang="zh-CN" altLang="en-US" sz="2400" dirty="0"/>
          </a:p>
        </p:txBody>
      </p:sp>
      <p:sp>
        <p:nvSpPr>
          <p:cNvPr id="3" name="文本框 2">
            <a:extLst>
              <a:ext uri="{FF2B5EF4-FFF2-40B4-BE49-F238E27FC236}">
                <a16:creationId xmlns:a16="http://schemas.microsoft.com/office/drawing/2014/main" id="{36DB29C7-9781-3D46-B722-F6A4351A0D3F}"/>
              </a:ext>
            </a:extLst>
          </p:cNvPr>
          <p:cNvSpPr txBox="1"/>
          <p:nvPr/>
        </p:nvSpPr>
        <p:spPr>
          <a:xfrm>
            <a:off x="3343666" y="364343"/>
            <a:ext cx="5239971" cy="584775"/>
          </a:xfrm>
          <a:prstGeom prst="rect">
            <a:avLst/>
          </a:prstGeom>
          <a:noFill/>
        </p:spPr>
        <p:txBody>
          <a:bodyPr wrap="square" rtlCol="0">
            <a:spAutoFit/>
          </a:bodyPr>
          <a:lstStyle/>
          <a:p>
            <a:pPr algn="ctr"/>
            <a:r>
              <a:rPr lang="en-US" altLang="zh-CN" sz="3200" b="1" dirty="0">
                <a:solidFill>
                  <a:srgbClr val="FF0000"/>
                </a:solidFill>
              </a:rPr>
              <a:t>Questions for Review:</a:t>
            </a:r>
            <a:endParaRPr kumimoji="1" lang="zh-CN" altLang="en-US" sz="3200" b="1" dirty="0">
              <a:solidFill>
                <a:srgbClr val="FF0000"/>
              </a:solidFill>
            </a:endParaRPr>
          </a:p>
        </p:txBody>
      </p:sp>
      <p:sp>
        <p:nvSpPr>
          <p:cNvPr id="4" name="页脚占位符 3">
            <a:extLst>
              <a:ext uri="{FF2B5EF4-FFF2-40B4-BE49-F238E27FC236}">
                <a16:creationId xmlns:a16="http://schemas.microsoft.com/office/drawing/2014/main" id="{29454CCC-EF37-784B-8D76-B2139DB50B7B}"/>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33863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4923650" y="3867786"/>
            <a:ext cx="2501005" cy="1569660"/>
          </a:xfrm>
          <a:prstGeom prst="rect">
            <a:avLst/>
          </a:prstGeom>
          <a:noFill/>
        </p:spPr>
        <p:txBody>
          <a:bodyPr wrap="none" rtlCol="0">
            <a:spAutoFit/>
          </a:bodyPr>
          <a:lstStyle/>
          <a:p>
            <a:pPr algn="ctr"/>
            <a:r>
              <a:rPr lang="en-US" altLang="zh-CN" sz="3200" b="1" dirty="0">
                <a:solidFill>
                  <a:schemeClr val="bg1"/>
                </a:solidFill>
                <a:latin typeface="微软雅黑 Light" panose="020B0502040204020203" pitchFamily="34" charset="-122"/>
                <a:ea typeface="微软雅黑 Light" panose="020B0502040204020203" pitchFamily="34" charset="-122"/>
              </a:rPr>
              <a:t>Good</a:t>
            </a:r>
            <a:r>
              <a:rPr lang="zh-CN" altLang="en-US" sz="3200" b="1" dirty="0">
                <a:solidFill>
                  <a:schemeClr val="bg1"/>
                </a:solidFill>
                <a:latin typeface="微软雅黑 Light" panose="020B0502040204020203" pitchFamily="34" charset="-122"/>
                <a:ea typeface="微软雅黑 Light" panose="020B0502040204020203" pitchFamily="34" charset="-122"/>
              </a:rPr>
              <a:t> </a:t>
            </a:r>
            <a:r>
              <a:rPr lang="en-US" altLang="zh-CN" sz="3200" b="1" dirty="0">
                <a:solidFill>
                  <a:schemeClr val="bg1"/>
                </a:solidFill>
                <a:latin typeface="微软雅黑 Light" panose="020B0502040204020203" pitchFamily="34" charset="-122"/>
                <a:ea typeface="微软雅黑 Light" panose="020B0502040204020203" pitchFamily="34" charset="-122"/>
              </a:rPr>
              <a:t>Luck!</a:t>
            </a:r>
          </a:p>
          <a:p>
            <a:pPr algn="ctr"/>
            <a:r>
              <a:rPr lang="en-US" altLang="zh-CN" sz="3200" b="1" dirty="0">
                <a:solidFill>
                  <a:schemeClr val="bg1"/>
                </a:solidFill>
                <a:latin typeface="微软雅黑 Light" panose="020B0502040204020203" pitchFamily="34" charset="-122"/>
                <a:ea typeface="微软雅黑 Light" panose="020B0502040204020203" pitchFamily="34" charset="-122"/>
              </a:rPr>
              <a:t>&amp;</a:t>
            </a:r>
          </a:p>
          <a:p>
            <a:pPr algn="ctr"/>
            <a:r>
              <a:rPr lang="en-US" altLang="zh-CN" sz="3200" b="1" dirty="0">
                <a:solidFill>
                  <a:schemeClr val="bg1"/>
                </a:solidFill>
                <a:latin typeface="微软雅黑 Light" panose="020B0502040204020203" pitchFamily="34" charset="-122"/>
                <a:ea typeface="微软雅黑 Light" panose="020B0502040204020203" pitchFamily="34" charset="-122"/>
              </a:rPr>
              <a:t>Best</a:t>
            </a:r>
            <a:r>
              <a:rPr lang="zh-CN" altLang="en-US" sz="3200" b="1" dirty="0">
                <a:solidFill>
                  <a:schemeClr val="bg1"/>
                </a:solidFill>
                <a:latin typeface="微软雅黑 Light" panose="020B0502040204020203" pitchFamily="34" charset="-122"/>
                <a:ea typeface="微软雅黑 Light" panose="020B0502040204020203" pitchFamily="34" charset="-122"/>
              </a:rPr>
              <a:t> </a:t>
            </a:r>
            <a:r>
              <a:rPr lang="en-US" altLang="zh-CN" sz="3200" b="1" dirty="0">
                <a:solidFill>
                  <a:schemeClr val="bg1"/>
                </a:solidFill>
                <a:latin typeface="微软雅黑 Light" panose="020B0502040204020203" pitchFamily="34" charset="-122"/>
                <a:ea typeface="微软雅黑 Light" panose="020B0502040204020203" pitchFamily="34" charset="-122"/>
              </a:rPr>
              <a:t>Wishes!</a:t>
            </a:r>
            <a:endParaRPr lang="zh-CN" altLang="en-US" sz="3200" b="1" dirty="0">
              <a:solidFill>
                <a:schemeClr val="bg1"/>
              </a:solidFill>
              <a:latin typeface="微软雅黑 Light" panose="020B0502040204020203" pitchFamily="34" charset="-122"/>
              <a:ea typeface="微软雅黑 Light" panose="020B0502040204020203" pitchFamily="34" charset="-122"/>
            </a:endParaRPr>
          </a:p>
        </p:txBody>
      </p:sp>
      <p:grpSp>
        <p:nvGrpSpPr>
          <p:cNvPr id="46" name="组合 45"/>
          <p:cNvGrpSpPr/>
          <p:nvPr/>
        </p:nvGrpSpPr>
        <p:grpSpPr>
          <a:xfrm>
            <a:off x="4427997" y="2845874"/>
            <a:ext cx="3245275" cy="478971"/>
            <a:chOff x="4473363" y="2732538"/>
            <a:chExt cx="3245275" cy="478971"/>
          </a:xfrm>
        </p:grpSpPr>
        <p:grpSp>
          <p:nvGrpSpPr>
            <p:cNvPr id="43" name="组合 42"/>
            <p:cNvGrpSpPr/>
            <p:nvPr/>
          </p:nvGrpSpPr>
          <p:grpSpPr>
            <a:xfrm>
              <a:off x="4473363" y="2732538"/>
              <a:ext cx="3245275" cy="478971"/>
              <a:chOff x="4452923" y="4038826"/>
              <a:chExt cx="3245275" cy="478971"/>
            </a:xfrm>
          </p:grpSpPr>
          <p:grpSp>
            <p:nvGrpSpPr>
              <p:cNvPr id="38" name="组合 37"/>
              <p:cNvGrpSpPr/>
              <p:nvPr/>
            </p:nvGrpSpPr>
            <p:grpSpPr>
              <a:xfrm>
                <a:off x="5375024" y="4038826"/>
                <a:ext cx="478971" cy="478971"/>
                <a:chOff x="4221960" y="3889829"/>
                <a:chExt cx="1001485" cy="1001485"/>
              </a:xfrm>
            </p:grpSpPr>
            <p:sp>
              <p:nvSpPr>
                <p:cNvPr id="8" name="椭圆 7"/>
                <p:cNvSpPr/>
                <p:nvPr/>
              </p:nvSpPr>
              <p:spPr>
                <a:xfrm>
                  <a:off x="4221960" y="3889829"/>
                  <a:ext cx="1001485" cy="100148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11"/>
                <p:cNvSpPr>
                  <a:spLocks noEditPoints="1"/>
                </p:cNvSpPr>
                <p:nvPr/>
              </p:nvSpPr>
              <p:spPr bwMode="auto">
                <a:xfrm>
                  <a:off x="4563163" y="4129053"/>
                  <a:ext cx="319079" cy="523037"/>
                </a:xfrm>
                <a:custGeom>
                  <a:avLst/>
                  <a:gdLst>
                    <a:gd name="T0" fmla="*/ 282 w 618"/>
                    <a:gd name="T1" fmla="*/ 19 h 1016"/>
                    <a:gd name="T2" fmla="*/ 594 w 618"/>
                    <a:gd name="T3" fmla="*/ 343 h 1016"/>
                    <a:gd name="T4" fmla="*/ 522 w 618"/>
                    <a:gd name="T5" fmla="*/ 511 h 1016"/>
                    <a:gd name="T6" fmla="*/ 346 w 618"/>
                    <a:gd name="T7" fmla="*/ 931 h 1016"/>
                    <a:gd name="T8" fmla="*/ 314 w 618"/>
                    <a:gd name="T9" fmla="*/ 1015 h 1016"/>
                    <a:gd name="T10" fmla="*/ 282 w 618"/>
                    <a:gd name="T11" fmla="*/ 923 h 1016"/>
                    <a:gd name="T12" fmla="*/ 98 w 618"/>
                    <a:gd name="T13" fmla="*/ 507 h 1016"/>
                    <a:gd name="T14" fmla="*/ 54 w 618"/>
                    <a:gd name="T15" fmla="*/ 175 h 1016"/>
                    <a:gd name="T16" fmla="*/ 282 w 618"/>
                    <a:gd name="T17" fmla="*/ 19 h 1016"/>
                    <a:gd name="T18" fmla="*/ 274 w 618"/>
                    <a:gd name="T19" fmla="*/ 415 h 1016"/>
                    <a:gd name="T20" fmla="*/ 406 w 618"/>
                    <a:gd name="T21" fmla="*/ 215 h 1016"/>
                    <a:gd name="T22" fmla="*/ 282 w 618"/>
                    <a:gd name="T23" fmla="*/ 183 h 1016"/>
                    <a:gd name="T24" fmla="*/ 274 w 618"/>
                    <a:gd name="T25" fmla="*/ 415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8" h="1016">
                      <a:moveTo>
                        <a:pt x="282" y="19"/>
                      </a:moveTo>
                      <a:cubicBezTo>
                        <a:pt x="451" y="0"/>
                        <a:pt x="618" y="128"/>
                        <a:pt x="594" y="343"/>
                      </a:cubicBezTo>
                      <a:cubicBezTo>
                        <a:pt x="586" y="418"/>
                        <a:pt x="551" y="463"/>
                        <a:pt x="522" y="511"/>
                      </a:cubicBezTo>
                      <a:cubicBezTo>
                        <a:pt x="449" y="631"/>
                        <a:pt x="375" y="750"/>
                        <a:pt x="346" y="931"/>
                      </a:cubicBezTo>
                      <a:cubicBezTo>
                        <a:pt x="343" y="950"/>
                        <a:pt x="347" y="1014"/>
                        <a:pt x="314" y="1015"/>
                      </a:cubicBezTo>
                      <a:cubicBezTo>
                        <a:pt x="278" y="1016"/>
                        <a:pt x="288" y="958"/>
                        <a:pt x="282" y="923"/>
                      </a:cubicBezTo>
                      <a:cubicBezTo>
                        <a:pt x="254" y="749"/>
                        <a:pt x="171" y="631"/>
                        <a:pt x="98" y="507"/>
                      </a:cubicBezTo>
                      <a:cubicBezTo>
                        <a:pt x="50" y="424"/>
                        <a:pt x="0" y="290"/>
                        <a:pt x="54" y="175"/>
                      </a:cubicBezTo>
                      <a:cubicBezTo>
                        <a:pt x="94" y="91"/>
                        <a:pt x="178" y="31"/>
                        <a:pt x="282" y="19"/>
                      </a:cubicBezTo>
                      <a:close/>
                      <a:moveTo>
                        <a:pt x="274" y="415"/>
                      </a:moveTo>
                      <a:cubicBezTo>
                        <a:pt x="413" y="452"/>
                        <a:pt x="480" y="296"/>
                        <a:pt x="406" y="215"/>
                      </a:cubicBezTo>
                      <a:cubicBezTo>
                        <a:pt x="378" y="185"/>
                        <a:pt x="324" y="174"/>
                        <a:pt x="282" y="183"/>
                      </a:cubicBezTo>
                      <a:cubicBezTo>
                        <a:pt x="154" y="211"/>
                        <a:pt x="173" y="388"/>
                        <a:pt x="274" y="4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p:cNvGrpSpPr/>
              <p:nvPr/>
            </p:nvGrpSpPr>
            <p:grpSpPr>
              <a:xfrm>
                <a:off x="6297125" y="4038826"/>
                <a:ext cx="478971" cy="478971"/>
                <a:chOff x="6704792" y="3889829"/>
                <a:chExt cx="1001485" cy="1001485"/>
              </a:xfrm>
            </p:grpSpPr>
            <p:sp>
              <p:nvSpPr>
                <p:cNvPr id="9" name="椭圆 8"/>
                <p:cNvSpPr/>
                <p:nvPr/>
              </p:nvSpPr>
              <p:spPr>
                <a:xfrm>
                  <a:off x="6704792" y="3889829"/>
                  <a:ext cx="1001485" cy="100148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011477" y="4176976"/>
                  <a:ext cx="388114" cy="427190"/>
                  <a:chOff x="4703763" y="1868488"/>
                  <a:chExt cx="2790825" cy="3071812"/>
                </a:xfrm>
                <a:solidFill>
                  <a:srgbClr val="66CDCC"/>
                </a:solidFill>
              </p:grpSpPr>
              <p:sp>
                <p:nvSpPr>
                  <p:cNvPr id="13" name="Freeform 15"/>
                  <p:cNvSpPr>
                    <a:spLocks/>
                  </p:cNvSpPr>
                  <p:nvPr/>
                </p:nvSpPr>
                <p:spPr bwMode="auto">
                  <a:xfrm>
                    <a:off x="5389563" y="1868488"/>
                    <a:ext cx="1635125" cy="1852613"/>
                  </a:xfrm>
                  <a:custGeom>
                    <a:avLst/>
                    <a:gdLst>
                      <a:gd name="T0" fmla="*/ 202 w 434"/>
                      <a:gd name="T1" fmla="*/ 16 h 492"/>
                      <a:gd name="T2" fmla="*/ 430 w 434"/>
                      <a:gd name="T3" fmla="*/ 228 h 492"/>
                      <a:gd name="T4" fmla="*/ 166 w 434"/>
                      <a:gd name="T5" fmla="*/ 436 h 492"/>
                      <a:gd name="T6" fmla="*/ 70 w 434"/>
                      <a:gd name="T7" fmla="*/ 96 h 492"/>
                      <a:gd name="T8" fmla="*/ 202 w 434"/>
                      <a:gd name="T9" fmla="*/ 16 h 492"/>
                    </a:gdLst>
                    <a:ahLst/>
                    <a:cxnLst>
                      <a:cxn ang="0">
                        <a:pos x="T0" y="T1"/>
                      </a:cxn>
                      <a:cxn ang="0">
                        <a:pos x="T2" y="T3"/>
                      </a:cxn>
                      <a:cxn ang="0">
                        <a:pos x="T4" y="T5"/>
                      </a:cxn>
                      <a:cxn ang="0">
                        <a:pos x="T6" y="T7"/>
                      </a:cxn>
                      <a:cxn ang="0">
                        <a:pos x="T8" y="T9"/>
                      </a:cxn>
                    </a:cxnLst>
                    <a:rect l="0" t="0" r="r" b="b"/>
                    <a:pathLst>
                      <a:path w="434" h="492">
                        <a:moveTo>
                          <a:pt x="202" y="16"/>
                        </a:moveTo>
                        <a:cubicBezTo>
                          <a:pt x="329" y="0"/>
                          <a:pt x="426" y="105"/>
                          <a:pt x="430" y="228"/>
                        </a:cubicBezTo>
                        <a:cubicBezTo>
                          <a:pt x="434" y="373"/>
                          <a:pt x="308" y="492"/>
                          <a:pt x="166" y="436"/>
                        </a:cubicBezTo>
                        <a:cubicBezTo>
                          <a:pt x="42" y="387"/>
                          <a:pt x="0" y="203"/>
                          <a:pt x="70" y="96"/>
                        </a:cubicBezTo>
                        <a:cubicBezTo>
                          <a:pt x="97" y="55"/>
                          <a:pt x="140" y="24"/>
                          <a:pt x="202"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6"/>
                  <p:cNvSpPr>
                    <a:spLocks/>
                  </p:cNvSpPr>
                  <p:nvPr/>
                </p:nvSpPr>
                <p:spPr bwMode="auto">
                  <a:xfrm>
                    <a:off x="4703763" y="3638550"/>
                    <a:ext cx="2790825" cy="1301750"/>
                  </a:xfrm>
                  <a:custGeom>
                    <a:avLst/>
                    <a:gdLst>
                      <a:gd name="T0" fmla="*/ 740 w 741"/>
                      <a:gd name="T1" fmla="*/ 346 h 346"/>
                      <a:gd name="T2" fmla="*/ 0 w 741"/>
                      <a:gd name="T3" fmla="*/ 346 h 346"/>
                      <a:gd name="T4" fmla="*/ 172 w 741"/>
                      <a:gd name="T5" fmla="*/ 6 h 346"/>
                      <a:gd name="T6" fmla="*/ 224 w 741"/>
                      <a:gd name="T7" fmla="*/ 2 h 346"/>
                      <a:gd name="T8" fmla="*/ 460 w 741"/>
                      <a:gd name="T9" fmla="*/ 86 h 346"/>
                      <a:gd name="T10" fmla="*/ 532 w 741"/>
                      <a:gd name="T11" fmla="*/ 54 h 346"/>
                      <a:gd name="T12" fmla="*/ 592 w 741"/>
                      <a:gd name="T13" fmla="*/ 14 h 346"/>
                      <a:gd name="T14" fmla="*/ 700 w 741"/>
                      <a:gd name="T15" fmla="*/ 146 h 346"/>
                      <a:gd name="T16" fmla="*/ 740 w 741"/>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1" h="346">
                        <a:moveTo>
                          <a:pt x="740" y="346"/>
                        </a:moveTo>
                        <a:cubicBezTo>
                          <a:pt x="493" y="346"/>
                          <a:pt x="247" y="346"/>
                          <a:pt x="0" y="346"/>
                        </a:cubicBezTo>
                        <a:cubicBezTo>
                          <a:pt x="14" y="192"/>
                          <a:pt x="52" y="47"/>
                          <a:pt x="172" y="6"/>
                        </a:cubicBezTo>
                        <a:cubicBezTo>
                          <a:pt x="180" y="3"/>
                          <a:pt x="206" y="0"/>
                          <a:pt x="224" y="2"/>
                        </a:cubicBezTo>
                        <a:cubicBezTo>
                          <a:pt x="309" y="13"/>
                          <a:pt x="377" y="92"/>
                          <a:pt x="460" y="86"/>
                        </a:cubicBezTo>
                        <a:cubicBezTo>
                          <a:pt x="484" y="84"/>
                          <a:pt x="512" y="68"/>
                          <a:pt x="532" y="54"/>
                        </a:cubicBezTo>
                        <a:cubicBezTo>
                          <a:pt x="553" y="39"/>
                          <a:pt x="573" y="14"/>
                          <a:pt x="592" y="14"/>
                        </a:cubicBezTo>
                        <a:cubicBezTo>
                          <a:pt x="638" y="14"/>
                          <a:pt x="684" y="110"/>
                          <a:pt x="700" y="146"/>
                        </a:cubicBezTo>
                        <a:cubicBezTo>
                          <a:pt x="726" y="207"/>
                          <a:pt x="741" y="281"/>
                          <a:pt x="740" y="34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2" name="组合 41"/>
              <p:cNvGrpSpPr/>
              <p:nvPr/>
            </p:nvGrpSpPr>
            <p:grpSpPr>
              <a:xfrm>
                <a:off x="7219227" y="4038826"/>
                <a:ext cx="478971" cy="478971"/>
                <a:chOff x="9187625" y="3889829"/>
                <a:chExt cx="1001485" cy="1001485"/>
              </a:xfrm>
            </p:grpSpPr>
            <p:sp>
              <p:nvSpPr>
                <p:cNvPr id="10" name="椭圆 9"/>
                <p:cNvSpPr/>
                <p:nvPr/>
              </p:nvSpPr>
              <p:spPr>
                <a:xfrm>
                  <a:off x="9187625" y="3889829"/>
                  <a:ext cx="1001485" cy="100148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469324" y="4117583"/>
                  <a:ext cx="438086" cy="545976"/>
                  <a:chOff x="4706938" y="1582738"/>
                  <a:chExt cx="2984501" cy="3719513"/>
                </a:xfrm>
                <a:solidFill>
                  <a:schemeClr val="bg1"/>
                </a:solidFill>
              </p:grpSpPr>
              <p:sp>
                <p:nvSpPr>
                  <p:cNvPr id="16" name="Freeform 25"/>
                  <p:cNvSpPr>
                    <a:spLocks/>
                  </p:cNvSpPr>
                  <p:nvPr/>
                </p:nvSpPr>
                <p:spPr bwMode="auto">
                  <a:xfrm>
                    <a:off x="7131051" y="3560763"/>
                    <a:ext cx="560388" cy="631825"/>
                  </a:xfrm>
                  <a:custGeom>
                    <a:avLst/>
                    <a:gdLst>
                      <a:gd name="T0" fmla="*/ 0 w 149"/>
                      <a:gd name="T1" fmla="*/ 160 h 168"/>
                      <a:gd name="T2" fmla="*/ 16 w 149"/>
                      <a:gd name="T3" fmla="*/ 8 h 168"/>
                      <a:gd name="T4" fmla="*/ 22 w 149"/>
                      <a:gd name="T5" fmla="*/ 6 h 168"/>
                      <a:gd name="T6" fmla="*/ 20 w 149"/>
                      <a:gd name="T7" fmla="*/ 0 h 168"/>
                      <a:gd name="T8" fmla="*/ 4 w 149"/>
                      <a:gd name="T9" fmla="*/ 168 h 168"/>
                      <a:gd name="T10" fmla="*/ 6 w 149"/>
                      <a:gd name="T11" fmla="*/ 162 h 168"/>
                      <a:gd name="T12" fmla="*/ 0 w 149"/>
                      <a:gd name="T13" fmla="*/ 160 h 168"/>
                    </a:gdLst>
                    <a:ahLst/>
                    <a:cxnLst>
                      <a:cxn ang="0">
                        <a:pos x="T0" y="T1"/>
                      </a:cxn>
                      <a:cxn ang="0">
                        <a:pos x="T2" y="T3"/>
                      </a:cxn>
                      <a:cxn ang="0">
                        <a:pos x="T4" y="T5"/>
                      </a:cxn>
                      <a:cxn ang="0">
                        <a:pos x="T6" y="T7"/>
                      </a:cxn>
                      <a:cxn ang="0">
                        <a:pos x="T8" y="T9"/>
                      </a:cxn>
                      <a:cxn ang="0">
                        <a:pos x="T10" y="T11"/>
                      </a:cxn>
                      <a:cxn ang="0">
                        <a:pos x="T12" y="T13"/>
                      </a:cxn>
                    </a:cxnLst>
                    <a:rect l="0" t="0" r="r" b="b"/>
                    <a:pathLst>
                      <a:path w="149" h="168">
                        <a:moveTo>
                          <a:pt x="0" y="160"/>
                        </a:moveTo>
                        <a:cubicBezTo>
                          <a:pt x="51" y="137"/>
                          <a:pt x="90" y="35"/>
                          <a:pt x="16" y="8"/>
                        </a:cubicBezTo>
                        <a:cubicBezTo>
                          <a:pt x="22" y="6"/>
                          <a:pt x="22" y="6"/>
                          <a:pt x="22" y="6"/>
                        </a:cubicBezTo>
                        <a:cubicBezTo>
                          <a:pt x="20" y="0"/>
                          <a:pt x="20" y="0"/>
                          <a:pt x="20" y="0"/>
                        </a:cubicBezTo>
                        <a:cubicBezTo>
                          <a:pt x="149" y="10"/>
                          <a:pt x="86" y="160"/>
                          <a:pt x="4" y="168"/>
                        </a:cubicBezTo>
                        <a:cubicBezTo>
                          <a:pt x="6" y="162"/>
                          <a:pt x="6" y="162"/>
                          <a:pt x="6" y="162"/>
                        </a:cubicBezTo>
                        <a:lnTo>
                          <a:pt x="0" y="16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7" name="组合 16"/>
                  <p:cNvGrpSpPr/>
                  <p:nvPr/>
                </p:nvGrpSpPr>
                <p:grpSpPr>
                  <a:xfrm>
                    <a:off x="4706938" y="1582738"/>
                    <a:ext cx="2747963" cy="3719513"/>
                    <a:chOff x="4706938" y="1582738"/>
                    <a:chExt cx="2747963" cy="3719513"/>
                  </a:xfrm>
                  <a:grpFill/>
                </p:grpSpPr>
                <p:sp>
                  <p:nvSpPr>
                    <p:cNvPr id="18" name="Freeform 20"/>
                    <p:cNvSpPr>
                      <a:spLocks/>
                    </p:cNvSpPr>
                    <p:nvPr/>
                  </p:nvSpPr>
                  <p:spPr bwMode="auto">
                    <a:xfrm>
                      <a:off x="5008563" y="3651251"/>
                      <a:ext cx="1504950" cy="312738"/>
                    </a:xfrm>
                    <a:custGeom>
                      <a:avLst/>
                      <a:gdLst>
                        <a:gd name="T0" fmla="*/ 88 w 400"/>
                        <a:gd name="T1" fmla="*/ 8 h 83"/>
                        <a:gd name="T2" fmla="*/ 68 w 400"/>
                        <a:gd name="T3" fmla="*/ 28 h 83"/>
                        <a:gd name="T4" fmla="*/ 396 w 400"/>
                        <a:gd name="T5" fmla="*/ 40 h 83"/>
                        <a:gd name="T6" fmla="*/ 394 w 400"/>
                        <a:gd name="T7" fmla="*/ 47 h 83"/>
                        <a:gd name="T8" fmla="*/ 400 w 400"/>
                        <a:gd name="T9" fmla="*/ 52 h 83"/>
                        <a:gd name="T10" fmla="*/ 0 w 400"/>
                        <a:gd name="T11" fmla="*/ 40 h 83"/>
                        <a:gd name="T12" fmla="*/ 84 w 400"/>
                        <a:gd name="T13" fmla="*/ 0 h 83"/>
                        <a:gd name="T14" fmla="*/ 82 w 400"/>
                        <a:gd name="T15" fmla="*/ 6 h 83"/>
                        <a:gd name="T16" fmla="*/ 88 w 400"/>
                        <a:gd name="T17" fmla="*/ 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83">
                          <a:moveTo>
                            <a:pt x="88" y="8"/>
                          </a:moveTo>
                          <a:cubicBezTo>
                            <a:pt x="82" y="15"/>
                            <a:pt x="71" y="18"/>
                            <a:pt x="68" y="28"/>
                          </a:cubicBezTo>
                          <a:cubicBezTo>
                            <a:pt x="144" y="69"/>
                            <a:pt x="298" y="41"/>
                            <a:pt x="396" y="40"/>
                          </a:cubicBezTo>
                          <a:cubicBezTo>
                            <a:pt x="394" y="47"/>
                            <a:pt x="394" y="47"/>
                            <a:pt x="394" y="47"/>
                          </a:cubicBezTo>
                          <a:cubicBezTo>
                            <a:pt x="400" y="52"/>
                            <a:pt x="400" y="52"/>
                            <a:pt x="400" y="52"/>
                          </a:cubicBezTo>
                          <a:cubicBezTo>
                            <a:pt x="287" y="72"/>
                            <a:pt x="96" y="83"/>
                            <a:pt x="0" y="40"/>
                          </a:cubicBezTo>
                          <a:cubicBezTo>
                            <a:pt x="17" y="16"/>
                            <a:pt x="51" y="8"/>
                            <a:pt x="84" y="0"/>
                          </a:cubicBezTo>
                          <a:cubicBezTo>
                            <a:pt x="82" y="6"/>
                            <a:pt x="82" y="6"/>
                            <a:pt x="82" y="6"/>
                          </a:cubicBezTo>
                          <a:lnTo>
                            <a:pt x="8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1"/>
                    <p:cNvSpPr>
                      <a:spLocks/>
                    </p:cNvSpPr>
                    <p:nvPr/>
                  </p:nvSpPr>
                  <p:spPr bwMode="auto">
                    <a:xfrm>
                      <a:off x="5429251" y="4464051"/>
                      <a:ext cx="1235075" cy="349250"/>
                    </a:xfrm>
                    <a:custGeom>
                      <a:avLst/>
                      <a:gdLst>
                        <a:gd name="T0" fmla="*/ 328 w 328"/>
                        <a:gd name="T1" fmla="*/ 40 h 93"/>
                        <a:gd name="T2" fmla="*/ 0 w 328"/>
                        <a:gd name="T3" fmla="*/ 28 h 93"/>
                        <a:gd name="T4" fmla="*/ 28 w 328"/>
                        <a:gd name="T5" fmla="*/ 0 h 93"/>
                        <a:gd name="T6" fmla="*/ 152 w 328"/>
                        <a:gd name="T7" fmla="*/ 32 h 93"/>
                        <a:gd name="T8" fmla="*/ 216 w 328"/>
                        <a:gd name="T9" fmla="*/ 28 h 93"/>
                        <a:gd name="T10" fmla="*/ 328 w 328"/>
                        <a:gd name="T11" fmla="*/ 40 h 93"/>
                      </a:gdLst>
                      <a:ahLst/>
                      <a:cxnLst>
                        <a:cxn ang="0">
                          <a:pos x="T0" y="T1"/>
                        </a:cxn>
                        <a:cxn ang="0">
                          <a:pos x="T2" y="T3"/>
                        </a:cxn>
                        <a:cxn ang="0">
                          <a:pos x="T4" y="T5"/>
                        </a:cxn>
                        <a:cxn ang="0">
                          <a:pos x="T6" y="T7"/>
                        </a:cxn>
                        <a:cxn ang="0">
                          <a:pos x="T8" y="T9"/>
                        </a:cxn>
                        <a:cxn ang="0">
                          <a:pos x="T10" y="T11"/>
                        </a:cxn>
                      </a:cxnLst>
                      <a:rect l="0" t="0" r="r" b="b"/>
                      <a:pathLst>
                        <a:path w="328" h="93">
                          <a:moveTo>
                            <a:pt x="328" y="40"/>
                          </a:moveTo>
                          <a:cubicBezTo>
                            <a:pt x="248" y="79"/>
                            <a:pt x="61" y="93"/>
                            <a:pt x="0" y="28"/>
                          </a:cubicBezTo>
                          <a:cubicBezTo>
                            <a:pt x="1" y="10"/>
                            <a:pt x="16" y="7"/>
                            <a:pt x="28" y="0"/>
                          </a:cubicBezTo>
                          <a:cubicBezTo>
                            <a:pt x="53" y="32"/>
                            <a:pt x="103" y="32"/>
                            <a:pt x="152" y="32"/>
                          </a:cubicBezTo>
                          <a:cubicBezTo>
                            <a:pt x="171" y="32"/>
                            <a:pt x="196" y="30"/>
                            <a:pt x="216" y="28"/>
                          </a:cubicBezTo>
                          <a:cubicBezTo>
                            <a:pt x="262" y="23"/>
                            <a:pt x="296" y="10"/>
                            <a:pt x="328"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2"/>
                    <p:cNvSpPr>
                      <a:spLocks/>
                    </p:cNvSpPr>
                    <p:nvPr/>
                  </p:nvSpPr>
                  <p:spPr bwMode="auto">
                    <a:xfrm>
                      <a:off x="4706938" y="4779963"/>
                      <a:ext cx="2032000" cy="330200"/>
                    </a:xfrm>
                    <a:custGeom>
                      <a:avLst/>
                      <a:gdLst>
                        <a:gd name="T0" fmla="*/ 68 w 540"/>
                        <a:gd name="T1" fmla="*/ 8 h 88"/>
                        <a:gd name="T2" fmla="*/ 144 w 540"/>
                        <a:gd name="T3" fmla="*/ 52 h 88"/>
                        <a:gd name="T4" fmla="*/ 536 w 540"/>
                        <a:gd name="T5" fmla="*/ 56 h 88"/>
                        <a:gd name="T6" fmla="*/ 534 w 540"/>
                        <a:gd name="T7" fmla="*/ 63 h 88"/>
                        <a:gd name="T8" fmla="*/ 540 w 540"/>
                        <a:gd name="T9" fmla="*/ 68 h 88"/>
                        <a:gd name="T10" fmla="*/ 268 w 540"/>
                        <a:gd name="T11" fmla="*/ 84 h 88"/>
                        <a:gd name="T12" fmla="*/ 0 w 540"/>
                        <a:gd name="T13" fmla="*/ 44 h 88"/>
                        <a:gd name="T14" fmla="*/ 64 w 540"/>
                        <a:gd name="T15" fmla="*/ 0 h 88"/>
                        <a:gd name="T16" fmla="*/ 62 w 540"/>
                        <a:gd name="T17" fmla="*/ 6 h 88"/>
                        <a:gd name="T18" fmla="*/ 68 w 540"/>
                        <a:gd name="T1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88">
                          <a:moveTo>
                            <a:pt x="68" y="8"/>
                          </a:moveTo>
                          <a:cubicBezTo>
                            <a:pt x="37" y="39"/>
                            <a:pt x="107" y="46"/>
                            <a:pt x="144" y="52"/>
                          </a:cubicBezTo>
                          <a:cubicBezTo>
                            <a:pt x="252" y="69"/>
                            <a:pt x="422" y="66"/>
                            <a:pt x="536" y="56"/>
                          </a:cubicBezTo>
                          <a:cubicBezTo>
                            <a:pt x="534" y="63"/>
                            <a:pt x="534" y="63"/>
                            <a:pt x="534" y="63"/>
                          </a:cubicBezTo>
                          <a:cubicBezTo>
                            <a:pt x="540" y="68"/>
                            <a:pt x="540" y="68"/>
                            <a:pt x="540" y="68"/>
                          </a:cubicBezTo>
                          <a:cubicBezTo>
                            <a:pt x="460" y="86"/>
                            <a:pt x="363" y="88"/>
                            <a:pt x="268" y="84"/>
                          </a:cubicBezTo>
                          <a:cubicBezTo>
                            <a:pt x="171" y="79"/>
                            <a:pt x="68" y="80"/>
                            <a:pt x="0" y="44"/>
                          </a:cubicBezTo>
                          <a:cubicBezTo>
                            <a:pt x="8" y="16"/>
                            <a:pt x="37" y="8"/>
                            <a:pt x="64" y="0"/>
                          </a:cubicBezTo>
                          <a:cubicBezTo>
                            <a:pt x="62" y="6"/>
                            <a:pt x="62" y="6"/>
                            <a:pt x="62" y="6"/>
                          </a:cubicBezTo>
                          <a:lnTo>
                            <a:pt x="6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3"/>
                    <p:cNvSpPr>
                      <a:spLocks/>
                    </p:cNvSpPr>
                    <p:nvPr/>
                  </p:nvSpPr>
                  <p:spPr bwMode="auto">
                    <a:xfrm>
                      <a:off x="5489576" y="1635126"/>
                      <a:ext cx="1133475" cy="1744663"/>
                    </a:xfrm>
                    <a:custGeom>
                      <a:avLst/>
                      <a:gdLst>
                        <a:gd name="T0" fmla="*/ 280 w 301"/>
                        <a:gd name="T1" fmla="*/ 0 h 464"/>
                        <a:gd name="T2" fmla="*/ 244 w 301"/>
                        <a:gd name="T3" fmla="*/ 152 h 464"/>
                        <a:gd name="T4" fmla="*/ 112 w 301"/>
                        <a:gd name="T5" fmla="*/ 272 h 464"/>
                        <a:gd name="T6" fmla="*/ 80 w 301"/>
                        <a:gd name="T7" fmla="*/ 336 h 464"/>
                        <a:gd name="T8" fmla="*/ 120 w 301"/>
                        <a:gd name="T9" fmla="*/ 456 h 464"/>
                        <a:gd name="T10" fmla="*/ 114 w 301"/>
                        <a:gd name="T11" fmla="*/ 458 h 464"/>
                        <a:gd name="T12" fmla="*/ 112 w 301"/>
                        <a:gd name="T13" fmla="*/ 464 h 464"/>
                        <a:gd name="T14" fmla="*/ 68 w 301"/>
                        <a:gd name="T15" fmla="*/ 256 h 464"/>
                        <a:gd name="T16" fmla="*/ 272 w 301"/>
                        <a:gd name="T17" fmla="*/ 4 h 464"/>
                        <a:gd name="T18" fmla="*/ 278 w 301"/>
                        <a:gd name="T19" fmla="*/ 6 h 464"/>
                        <a:gd name="T20" fmla="*/ 280 w 301"/>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464">
                          <a:moveTo>
                            <a:pt x="280" y="0"/>
                          </a:moveTo>
                          <a:cubicBezTo>
                            <a:pt x="301" y="54"/>
                            <a:pt x="274" y="114"/>
                            <a:pt x="244" y="152"/>
                          </a:cubicBezTo>
                          <a:cubicBezTo>
                            <a:pt x="207" y="199"/>
                            <a:pt x="146" y="229"/>
                            <a:pt x="112" y="272"/>
                          </a:cubicBezTo>
                          <a:cubicBezTo>
                            <a:pt x="99" y="288"/>
                            <a:pt x="83" y="316"/>
                            <a:pt x="80" y="336"/>
                          </a:cubicBezTo>
                          <a:cubicBezTo>
                            <a:pt x="72" y="392"/>
                            <a:pt x="103" y="415"/>
                            <a:pt x="120" y="456"/>
                          </a:cubicBezTo>
                          <a:cubicBezTo>
                            <a:pt x="114" y="458"/>
                            <a:pt x="114" y="458"/>
                            <a:pt x="114" y="458"/>
                          </a:cubicBezTo>
                          <a:cubicBezTo>
                            <a:pt x="112" y="464"/>
                            <a:pt x="112" y="464"/>
                            <a:pt x="112" y="464"/>
                          </a:cubicBezTo>
                          <a:cubicBezTo>
                            <a:pt x="54" y="413"/>
                            <a:pt x="0" y="333"/>
                            <a:pt x="68" y="256"/>
                          </a:cubicBezTo>
                          <a:cubicBezTo>
                            <a:pt x="132" y="184"/>
                            <a:pt x="274" y="135"/>
                            <a:pt x="272" y="4"/>
                          </a:cubicBezTo>
                          <a:cubicBezTo>
                            <a:pt x="278" y="6"/>
                            <a:pt x="278" y="6"/>
                            <a:pt x="278" y="6"/>
                          </a:cubicBezTo>
                          <a:lnTo>
                            <a:pt x="28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4"/>
                    <p:cNvSpPr>
                      <a:spLocks/>
                    </p:cNvSpPr>
                    <p:nvPr/>
                  </p:nvSpPr>
                  <p:spPr bwMode="auto">
                    <a:xfrm>
                      <a:off x="6024563" y="2387601"/>
                      <a:ext cx="669925" cy="1203325"/>
                    </a:xfrm>
                    <a:custGeom>
                      <a:avLst/>
                      <a:gdLst>
                        <a:gd name="T0" fmla="*/ 178 w 178"/>
                        <a:gd name="T1" fmla="*/ 8 h 320"/>
                        <a:gd name="T2" fmla="*/ 78 w 178"/>
                        <a:gd name="T3" fmla="*/ 112 h 320"/>
                        <a:gd name="T4" fmla="*/ 134 w 178"/>
                        <a:gd name="T5" fmla="*/ 260 h 320"/>
                        <a:gd name="T6" fmla="*/ 94 w 178"/>
                        <a:gd name="T7" fmla="*/ 320 h 320"/>
                        <a:gd name="T8" fmla="*/ 92 w 178"/>
                        <a:gd name="T9" fmla="*/ 314 h 320"/>
                        <a:gd name="T10" fmla="*/ 86 w 178"/>
                        <a:gd name="T11" fmla="*/ 312 h 320"/>
                        <a:gd name="T12" fmla="*/ 30 w 178"/>
                        <a:gd name="T13" fmla="*/ 184 h 320"/>
                        <a:gd name="T14" fmla="*/ 174 w 178"/>
                        <a:gd name="T15" fmla="*/ 0 h 320"/>
                        <a:gd name="T16" fmla="*/ 172 w 178"/>
                        <a:gd name="T17" fmla="*/ 6 h 320"/>
                        <a:gd name="T18" fmla="*/ 178 w 178"/>
                        <a:gd name="T19" fmla="*/ 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320">
                          <a:moveTo>
                            <a:pt x="178" y="8"/>
                          </a:moveTo>
                          <a:cubicBezTo>
                            <a:pt x="140" y="47"/>
                            <a:pt x="86" y="60"/>
                            <a:pt x="78" y="112"/>
                          </a:cubicBezTo>
                          <a:cubicBezTo>
                            <a:pt x="68" y="174"/>
                            <a:pt x="139" y="206"/>
                            <a:pt x="134" y="260"/>
                          </a:cubicBezTo>
                          <a:cubicBezTo>
                            <a:pt x="132" y="285"/>
                            <a:pt x="113" y="306"/>
                            <a:pt x="94" y="320"/>
                          </a:cubicBezTo>
                          <a:cubicBezTo>
                            <a:pt x="92" y="314"/>
                            <a:pt x="92" y="314"/>
                            <a:pt x="92" y="314"/>
                          </a:cubicBezTo>
                          <a:cubicBezTo>
                            <a:pt x="86" y="312"/>
                            <a:pt x="86" y="312"/>
                            <a:pt x="86" y="312"/>
                          </a:cubicBezTo>
                          <a:cubicBezTo>
                            <a:pt x="108" y="264"/>
                            <a:pt x="42" y="227"/>
                            <a:pt x="30" y="184"/>
                          </a:cubicBezTo>
                          <a:cubicBezTo>
                            <a:pt x="0" y="82"/>
                            <a:pt x="94" y="33"/>
                            <a:pt x="174" y="0"/>
                          </a:cubicBezTo>
                          <a:cubicBezTo>
                            <a:pt x="172" y="6"/>
                            <a:pt x="172" y="6"/>
                            <a:pt x="172" y="6"/>
                          </a:cubicBezTo>
                          <a:lnTo>
                            <a:pt x="17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6"/>
                    <p:cNvSpPr>
                      <a:spLocks/>
                    </p:cNvSpPr>
                    <p:nvPr/>
                  </p:nvSpPr>
                  <p:spPr bwMode="auto">
                    <a:xfrm>
                      <a:off x="5140326" y="4060826"/>
                      <a:ext cx="1584325" cy="279400"/>
                    </a:xfrm>
                    <a:custGeom>
                      <a:avLst/>
                      <a:gdLst>
                        <a:gd name="T0" fmla="*/ 81 w 421"/>
                        <a:gd name="T1" fmla="*/ 7 h 74"/>
                        <a:gd name="T2" fmla="*/ 161 w 421"/>
                        <a:gd name="T3" fmla="*/ 35 h 74"/>
                        <a:gd name="T4" fmla="*/ 269 w 421"/>
                        <a:gd name="T5" fmla="*/ 35 h 74"/>
                        <a:gd name="T6" fmla="*/ 421 w 421"/>
                        <a:gd name="T7" fmla="*/ 43 h 74"/>
                        <a:gd name="T8" fmla="*/ 165 w 421"/>
                        <a:gd name="T9" fmla="*/ 67 h 74"/>
                        <a:gd name="T10" fmla="*/ 73 w 421"/>
                        <a:gd name="T11" fmla="*/ 3 h 74"/>
                        <a:gd name="T12" fmla="*/ 75 w 421"/>
                        <a:gd name="T13" fmla="*/ 9 h 74"/>
                        <a:gd name="T14" fmla="*/ 81 w 421"/>
                        <a:gd name="T15" fmla="*/ 7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1" h="74">
                          <a:moveTo>
                            <a:pt x="81" y="7"/>
                          </a:moveTo>
                          <a:cubicBezTo>
                            <a:pt x="92" y="33"/>
                            <a:pt x="131" y="33"/>
                            <a:pt x="161" y="35"/>
                          </a:cubicBezTo>
                          <a:cubicBezTo>
                            <a:pt x="193" y="37"/>
                            <a:pt x="233" y="37"/>
                            <a:pt x="269" y="35"/>
                          </a:cubicBezTo>
                          <a:cubicBezTo>
                            <a:pt x="332" y="31"/>
                            <a:pt x="395" y="0"/>
                            <a:pt x="421" y="43"/>
                          </a:cubicBezTo>
                          <a:cubicBezTo>
                            <a:pt x="370" y="54"/>
                            <a:pt x="258" y="74"/>
                            <a:pt x="165" y="67"/>
                          </a:cubicBezTo>
                          <a:cubicBezTo>
                            <a:pt x="120" y="64"/>
                            <a:pt x="0" y="41"/>
                            <a:pt x="73" y="3"/>
                          </a:cubicBezTo>
                          <a:cubicBezTo>
                            <a:pt x="75" y="9"/>
                            <a:pt x="75" y="9"/>
                            <a:pt x="75" y="9"/>
                          </a:cubicBezTo>
                          <a:lnTo>
                            <a:pt x="81"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7"/>
                    <p:cNvSpPr>
                      <a:spLocks/>
                    </p:cNvSpPr>
                    <p:nvPr/>
                  </p:nvSpPr>
                  <p:spPr bwMode="auto">
                    <a:xfrm>
                      <a:off x="6491288" y="3771901"/>
                      <a:ext cx="277813" cy="55563"/>
                    </a:xfrm>
                    <a:custGeom>
                      <a:avLst/>
                      <a:gdLst>
                        <a:gd name="T0" fmla="*/ 0 w 74"/>
                        <a:gd name="T1" fmla="*/ 15 h 15"/>
                        <a:gd name="T2" fmla="*/ 74 w 74"/>
                        <a:gd name="T3" fmla="*/ 0 h 15"/>
                      </a:gdLst>
                      <a:ahLst/>
                      <a:cxnLst>
                        <a:cxn ang="0">
                          <a:pos x="T0" y="T1"/>
                        </a:cxn>
                        <a:cxn ang="0">
                          <a:pos x="T2" y="T3"/>
                        </a:cxn>
                      </a:cxnLst>
                      <a:rect l="0" t="0" r="r" b="b"/>
                      <a:pathLst>
                        <a:path w="74" h="15">
                          <a:moveTo>
                            <a:pt x="0" y="15"/>
                          </a:moveTo>
                          <a:cubicBezTo>
                            <a:pt x="24" y="9"/>
                            <a:pt x="51" y="11"/>
                            <a:pt x="74" y="0"/>
                          </a:cubicBezTo>
                        </a:path>
                      </a:pathLst>
                    </a:custGeom>
                    <a:grpFill/>
                    <a:ln w="4921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8"/>
                    <p:cNvSpPr>
                      <a:spLocks/>
                    </p:cNvSpPr>
                    <p:nvPr/>
                  </p:nvSpPr>
                  <p:spPr bwMode="auto">
                    <a:xfrm>
                      <a:off x="5316538" y="3613151"/>
                      <a:ext cx="165100" cy="60325"/>
                    </a:xfrm>
                    <a:custGeom>
                      <a:avLst/>
                      <a:gdLst>
                        <a:gd name="T0" fmla="*/ 44 w 44"/>
                        <a:gd name="T1" fmla="*/ 0 h 16"/>
                        <a:gd name="T2" fmla="*/ 0 w 44"/>
                        <a:gd name="T3" fmla="*/ 16 h 16"/>
                      </a:gdLst>
                      <a:ahLst/>
                      <a:cxnLst>
                        <a:cxn ang="0">
                          <a:pos x="T0" y="T1"/>
                        </a:cxn>
                        <a:cxn ang="0">
                          <a:pos x="T2" y="T3"/>
                        </a:cxn>
                      </a:cxnLst>
                      <a:rect l="0" t="0" r="r" b="b"/>
                      <a:pathLst>
                        <a:path w="44" h="16">
                          <a:moveTo>
                            <a:pt x="44" y="0"/>
                          </a:moveTo>
                          <a:cubicBezTo>
                            <a:pt x="31" y="7"/>
                            <a:pt x="14" y="7"/>
                            <a:pt x="0" y="16"/>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9"/>
                    <p:cNvSpPr>
                      <a:spLocks/>
                    </p:cNvSpPr>
                    <p:nvPr/>
                  </p:nvSpPr>
                  <p:spPr bwMode="auto">
                    <a:xfrm>
                      <a:off x="6716713" y="4824413"/>
                      <a:ext cx="595313" cy="192088"/>
                    </a:xfrm>
                    <a:custGeom>
                      <a:avLst/>
                      <a:gdLst>
                        <a:gd name="T0" fmla="*/ 158 w 158"/>
                        <a:gd name="T1" fmla="*/ 0 h 51"/>
                        <a:gd name="T2" fmla="*/ 0 w 158"/>
                        <a:gd name="T3" fmla="*/ 51 h 51"/>
                      </a:gdLst>
                      <a:ahLst/>
                      <a:cxnLst>
                        <a:cxn ang="0">
                          <a:pos x="T0" y="T1"/>
                        </a:cxn>
                        <a:cxn ang="0">
                          <a:pos x="T2" y="T3"/>
                        </a:cxn>
                      </a:cxnLst>
                      <a:rect l="0" t="0" r="r" b="b"/>
                      <a:pathLst>
                        <a:path w="158" h="51">
                          <a:moveTo>
                            <a:pt x="158" y="0"/>
                          </a:moveTo>
                          <a:cubicBezTo>
                            <a:pt x="117" y="41"/>
                            <a:pt x="54" y="39"/>
                            <a:pt x="0" y="51"/>
                          </a:cubicBezTo>
                        </a:path>
                      </a:pathLst>
                    </a:custGeom>
                    <a:grpFill/>
                    <a:ln w="41275"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30"/>
                    <p:cNvSpPr>
                      <a:spLocks/>
                    </p:cNvSpPr>
                    <p:nvPr/>
                  </p:nvSpPr>
                  <p:spPr bwMode="auto">
                    <a:xfrm>
                      <a:off x="4940301" y="4727576"/>
                      <a:ext cx="255588" cy="74613"/>
                    </a:xfrm>
                    <a:custGeom>
                      <a:avLst/>
                      <a:gdLst>
                        <a:gd name="T0" fmla="*/ 0 w 68"/>
                        <a:gd name="T1" fmla="*/ 20 h 20"/>
                        <a:gd name="T2" fmla="*/ 68 w 68"/>
                        <a:gd name="T3" fmla="*/ 0 h 20"/>
                      </a:gdLst>
                      <a:ahLst/>
                      <a:cxnLst>
                        <a:cxn ang="0">
                          <a:pos x="T0" y="T1"/>
                        </a:cxn>
                        <a:cxn ang="0">
                          <a:pos x="T2" y="T3"/>
                        </a:cxn>
                      </a:cxnLst>
                      <a:rect l="0" t="0" r="r" b="b"/>
                      <a:pathLst>
                        <a:path w="68" h="20">
                          <a:moveTo>
                            <a:pt x="0" y="20"/>
                          </a:moveTo>
                          <a:cubicBezTo>
                            <a:pt x="21" y="9"/>
                            <a:pt x="44" y="2"/>
                            <a:pt x="68"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31"/>
                    <p:cNvSpPr>
                      <a:spLocks/>
                    </p:cNvSpPr>
                    <p:nvPr/>
                  </p:nvSpPr>
                  <p:spPr bwMode="auto">
                    <a:xfrm>
                      <a:off x="5919788" y="3357563"/>
                      <a:ext cx="119063" cy="134938"/>
                    </a:xfrm>
                    <a:custGeom>
                      <a:avLst/>
                      <a:gdLst>
                        <a:gd name="T0" fmla="*/ 32 w 32"/>
                        <a:gd name="T1" fmla="*/ 36 h 36"/>
                        <a:gd name="T2" fmla="*/ 0 w 32"/>
                        <a:gd name="T3" fmla="*/ 0 h 36"/>
                      </a:gdLst>
                      <a:ahLst/>
                      <a:cxnLst>
                        <a:cxn ang="0">
                          <a:pos x="T0" y="T1"/>
                        </a:cxn>
                        <a:cxn ang="0">
                          <a:pos x="T2" y="T3"/>
                        </a:cxn>
                      </a:cxnLst>
                      <a:rect l="0" t="0" r="r" b="b"/>
                      <a:pathLst>
                        <a:path w="32" h="36">
                          <a:moveTo>
                            <a:pt x="32" y="36"/>
                          </a:moveTo>
                          <a:cubicBezTo>
                            <a:pt x="23" y="22"/>
                            <a:pt x="11" y="12"/>
                            <a:pt x="0" y="0"/>
                          </a:cubicBezTo>
                        </a:path>
                      </a:pathLst>
                    </a:custGeom>
                    <a:grpFill/>
                    <a:ln w="34925"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2"/>
                    <p:cNvSpPr>
                      <a:spLocks/>
                    </p:cNvSpPr>
                    <p:nvPr/>
                  </p:nvSpPr>
                  <p:spPr bwMode="auto">
                    <a:xfrm>
                      <a:off x="6521451" y="1582738"/>
                      <a:ext cx="14288" cy="74613"/>
                    </a:xfrm>
                    <a:custGeom>
                      <a:avLst/>
                      <a:gdLst>
                        <a:gd name="T0" fmla="*/ 4 w 4"/>
                        <a:gd name="T1" fmla="*/ 20 h 20"/>
                        <a:gd name="T2" fmla="*/ 0 w 4"/>
                        <a:gd name="T3" fmla="*/ 0 h 20"/>
                      </a:gdLst>
                      <a:ahLst/>
                      <a:cxnLst>
                        <a:cxn ang="0">
                          <a:pos x="T0" y="T1"/>
                        </a:cxn>
                        <a:cxn ang="0">
                          <a:pos x="T2" y="T3"/>
                        </a:cxn>
                      </a:cxnLst>
                      <a:rect l="0" t="0" r="r" b="b"/>
                      <a:pathLst>
                        <a:path w="4" h="20">
                          <a:moveTo>
                            <a:pt x="4" y="20"/>
                          </a:moveTo>
                          <a:cubicBezTo>
                            <a:pt x="2" y="14"/>
                            <a:pt x="2" y="7"/>
                            <a:pt x="0"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3"/>
                    <p:cNvSpPr>
                      <a:spLocks/>
                    </p:cNvSpPr>
                    <p:nvPr/>
                  </p:nvSpPr>
                  <p:spPr bwMode="auto">
                    <a:xfrm>
                      <a:off x="6326188" y="3568701"/>
                      <a:ext cx="44450" cy="60325"/>
                    </a:xfrm>
                    <a:custGeom>
                      <a:avLst/>
                      <a:gdLst>
                        <a:gd name="T0" fmla="*/ 0 w 12"/>
                        <a:gd name="T1" fmla="*/ 16 h 16"/>
                        <a:gd name="T2" fmla="*/ 12 w 12"/>
                        <a:gd name="T3" fmla="*/ 0 h 16"/>
                      </a:gdLst>
                      <a:ahLst/>
                      <a:cxnLst>
                        <a:cxn ang="0">
                          <a:pos x="T0" y="T1"/>
                        </a:cxn>
                        <a:cxn ang="0">
                          <a:pos x="T2" y="T3"/>
                        </a:cxn>
                      </a:cxnLst>
                      <a:rect l="0" t="0" r="r" b="b"/>
                      <a:pathLst>
                        <a:path w="12" h="16">
                          <a:moveTo>
                            <a:pt x="0" y="16"/>
                          </a:moveTo>
                          <a:cubicBezTo>
                            <a:pt x="5" y="11"/>
                            <a:pt x="8" y="5"/>
                            <a:pt x="12"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p:cNvSpPr>
                    <p:nvPr/>
                  </p:nvSpPr>
                  <p:spPr bwMode="auto">
                    <a:xfrm>
                      <a:off x="6672263" y="2335213"/>
                      <a:ext cx="150813" cy="74613"/>
                    </a:xfrm>
                    <a:custGeom>
                      <a:avLst/>
                      <a:gdLst>
                        <a:gd name="T0" fmla="*/ 0 w 40"/>
                        <a:gd name="T1" fmla="*/ 20 h 20"/>
                        <a:gd name="T2" fmla="*/ 40 w 40"/>
                        <a:gd name="T3" fmla="*/ 0 h 20"/>
                      </a:gdLst>
                      <a:ahLst/>
                      <a:cxnLst>
                        <a:cxn ang="0">
                          <a:pos x="T0" y="T1"/>
                        </a:cxn>
                        <a:cxn ang="0">
                          <a:pos x="T2" y="T3"/>
                        </a:cxn>
                      </a:cxnLst>
                      <a:rect l="0" t="0" r="r" b="b"/>
                      <a:pathLst>
                        <a:path w="40" h="20">
                          <a:moveTo>
                            <a:pt x="0" y="20"/>
                          </a:moveTo>
                          <a:cubicBezTo>
                            <a:pt x="12" y="12"/>
                            <a:pt x="26" y="5"/>
                            <a:pt x="40"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p:cNvSpPr>
                    <p:nvPr/>
                  </p:nvSpPr>
                  <p:spPr bwMode="auto">
                    <a:xfrm>
                      <a:off x="7108826" y="3571876"/>
                      <a:ext cx="104775" cy="11113"/>
                    </a:xfrm>
                    <a:custGeom>
                      <a:avLst/>
                      <a:gdLst>
                        <a:gd name="T0" fmla="*/ 0 w 28"/>
                        <a:gd name="T1" fmla="*/ 3 h 3"/>
                        <a:gd name="T2" fmla="*/ 28 w 28"/>
                        <a:gd name="T3" fmla="*/ 3 h 3"/>
                      </a:gdLst>
                      <a:ahLst/>
                      <a:cxnLst>
                        <a:cxn ang="0">
                          <a:pos x="T0" y="T1"/>
                        </a:cxn>
                        <a:cxn ang="0">
                          <a:pos x="T2" y="T3"/>
                        </a:cxn>
                      </a:cxnLst>
                      <a:rect l="0" t="0" r="r" b="b"/>
                      <a:pathLst>
                        <a:path w="28" h="3">
                          <a:moveTo>
                            <a:pt x="0" y="3"/>
                          </a:moveTo>
                          <a:cubicBezTo>
                            <a:pt x="9" y="0"/>
                            <a:pt x="19" y="0"/>
                            <a:pt x="28" y="3"/>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p:cNvSpPr>
                    <p:nvPr/>
                  </p:nvSpPr>
                  <p:spPr bwMode="auto">
                    <a:xfrm>
                      <a:off x="7002463" y="4170363"/>
                      <a:ext cx="150813" cy="74613"/>
                    </a:xfrm>
                    <a:custGeom>
                      <a:avLst/>
                      <a:gdLst>
                        <a:gd name="T0" fmla="*/ 0 w 40"/>
                        <a:gd name="T1" fmla="*/ 20 h 20"/>
                        <a:gd name="T2" fmla="*/ 40 w 40"/>
                        <a:gd name="T3" fmla="*/ 0 h 20"/>
                      </a:gdLst>
                      <a:ahLst/>
                      <a:cxnLst>
                        <a:cxn ang="0">
                          <a:pos x="T0" y="T1"/>
                        </a:cxn>
                        <a:cxn ang="0">
                          <a:pos x="T2" y="T3"/>
                        </a:cxn>
                      </a:cxnLst>
                      <a:rect l="0" t="0" r="r" b="b"/>
                      <a:pathLst>
                        <a:path w="40" h="20">
                          <a:moveTo>
                            <a:pt x="0" y="20"/>
                          </a:moveTo>
                          <a:cubicBezTo>
                            <a:pt x="14" y="16"/>
                            <a:pt x="27" y="7"/>
                            <a:pt x="40"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p:cNvSpPr>
                    <p:nvPr/>
                  </p:nvSpPr>
                  <p:spPr bwMode="auto">
                    <a:xfrm>
                      <a:off x="5422901" y="4065588"/>
                      <a:ext cx="14288" cy="30163"/>
                    </a:xfrm>
                    <a:custGeom>
                      <a:avLst/>
                      <a:gdLst>
                        <a:gd name="T0" fmla="*/ 0 w 4"/>
                        <a:gd name="T1" fmla="*/ 8 h 8"/>
                        <a:gd name="T2" fmla="*/ 4 w 4"/>
                        <a:gd name="T3" fmla="*/ 0 h 8"/>
                      </a:gdLst>
                      <a:ahLst/>
                      <a:cxnLst>
                        <a:cxn ang="0">
                          <a:pos x="T0" y="T1"/>
                        </a:cxn>
                        <a:cxn ang="0">
                          <a:pos x="T2" y="T3"/>
                        </a:cxn>
                      </a:cxnLst>
                      <a:rect l="0" t="0" r="r" b="b"/>
                      <a:pathLst>
                        <a:path w="4" h="8">
                          <a:moveTo>
                            <a:pt x="0" y="8"/>
                          </a:moveTo>
                          <a:cubicBezTo>
                            <a:pt x="1" y="5"/>
                            <a:pt x="2" y="2"/>
                            <a:pt x="4"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5392738" y="4997451"/>
                      <a:ext cx="2062163" cy="304800"/>
                    </a:xfrm>
                    <a:custGeom>
                      <a:avLst/>
                      <a:gdLst>
                        <a:gd name="T0" fmla="*/ 0 w 548"/>
                        <a:gd name="T1" fmla="*/ 60 h 81"/>
                        <a:gd name="T2" fmla="*/ 548 w 548"/>
                        <a:gd name="T3" fmla="*/ 0 h 81"/>
                      </a:gdLst>
                      <a:ahLst/>
                      <a:cxnLst>
                        <a:cxn ang="0">
                          <a:pos x="T0" y="T1"/>
                        </a:cxn>
                        <a:cxn ang="0">
                          <a:pos x="T2" y="T3"/>
                        </a:cxn>
                      </a:cxnLst>
                      <a:rect l="0" t="0" r="r" b="b"/>
                      <a:pathLst>
                        <a:path w="548" h="81">
                          <a:moveTo>
                            <a:pt x="0" y="60"/>
                          </a:moveTo>
                          <a:cubicBezTo>
                            <a:pt x="137" y="80"/>
                            <a:pt x="456" y="81"/>
                            <a:pt x="548" y="0"/>
                          </a:cubicBezTo>
                        </a:path>
                      </a:pathLst>
                    </a:custGeom>
                    <a:grpFill/>
                    <a:ln w="4603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9" name="椭圆 38"/>
              <p:cNvSpPr/>
              <p:nvPr/>
            </p:nvSpPr>
            <p:spPr>
              <a:xfrm>
                <a:off x="4452923" y="4038826"/>
                <a:ext cx="478971" cy="47897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5" name="图片 44"/>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4599559" y="2860765"/>
              <a:ext cx="254947" cy="254947"/>
            </a:xfrm>
            <a:prstGeom prst="rect">
              <a:avLst/>
            </a:prstGeom>
          </p:spPr>
        </p:pic>
      </p:grpSp>
      <p:pic>
        <p:nvPicPr>
          <p:cNvPr id="40" name="图片 39">
            <a:extLst>
              <a:ext uri="{FF2B5EF4-FFF2-40B4-BE49-F238E27FC236}">
                <a16:creationId xmlns:a16="http://schemas.microsoft.com/office/drawing/2014/main" id="{9E75A92B-904B-8449-8234-774D628CA36B}"/>
              </a:ext>
            </a:extLst>
          </p:cNvPr>
          <p:cNvPicPr>
            <a:picLocks noChangeAspect="1"/>
          </p:cNvPicPr>
          <p:nvPr/>
        </p:nvPicPr>
        <p:blipFill rotWithShape="1">
          <a:blip r:embed="rId3">
            <a:extLst>
              <a:ext uri="{28A0092B-C50C-407E-A947-70E740481C1C}">
                <a14:useLocalDpi xmlns:a14="http://schemas.microsoft.com/office/drawing/2010/main" val="0"/>
              </a:ext>
            </a:extLst>
          </a:blip>
          <a:srcRect t="17284" b="28615"/>
          <a:stretch/>
        </p:blipFill>
        <p:spPr>
          <a:xfrm>
            <a:off x="4041004" y="0"/>
            <a:ext cx="4019263" cy="2302934"/>
          </a:xfrm>
          <a:prstGeom prst="rect">
            <a:avLst/>
          </a:prstGeom>
        </p:spPr>
      </p:pic>
      <p:pic>
        <p:nvPicPr>
          <p:cNvPr id="47" name="图片 46">
            <a:extLst>
              <a:ext uri="{FF2B5EF4-FFF2-40B4-BE49-F238E27FC236}">
                <a16:creationId xmlns:a16="http://schemas.microsoft.com/office/drawing/2014/main" id="{8A178766-E7A8-F040-B7D3-87CA00D20D68}"/>
              </a:ext>
            </a:extLst>
          </p:cNvPr>
          <p:cNvPicPr>
            <a:picLocks noChangeAspect="1"/>
          </p:cNvPicPr>
          <p:nvPr/>
        </p:nvPicPr>
        <p:blipFill rotWithShape="1">
          <a:blip r:embed="rId4">
            <a:extLst>
              <a:ext uri="{28A0092B-C50C-407E-A947-70E740481C1C}">
                <a14:useLocalDpi xmlns:a14="http://schemas.microsoft.com/office/drawing/2010/main" val="0"/>
              </a:ext>
            </a:extLst>
          </a:blip>
          <a:srcRect t="19506" b="24939"/>
          <a:stretch/>
        </p:blipFill>
        <p:spPr>
          <a:xfrm>
            <a:off x="4893" y="0"/>
            <a:ext cx="4036111" cy="2302934"/>
          </a:xfrm>
          <a:prstGeom prst="rect">
            <a:avLst/>
          </a:prstGeom>
        </p:spPr>
      </p:pic>
      <p:pic>
        <p:nvPicPr>
          <p:cNvPr id="49" name="图片 48">
            <a:extLst>
              <a:ext uri="{FF2B5EF4-FFF2-40B4-BE49-F238E27FC236}">
                <a16:creationId xmlns:a16="http://schemas.microsoft.com/office/drawing/2014/main" id="{06D3F170-7946-8643-BCE0-C4A986B26BD8}"/>
              </a:ext>
            </a:extLst>
          </p:cNvPr>
          <p:cNvPicPr>
            <a:picLocks noChangeAspect="1"/>
          </p:cNvPicPr>
          <p:nvPr/>
        </p:nvPicPr>
        <p:blipFill rotWithShape="1">
          <a:blip r:embed="rId5">
            <a:extLst>
              <a:ext uri="{28A0092B-C50C-407E-A947-70E740481C1C}">
                <a14:useLocalDpi xmlns:a14="http://schemas.microsoft.com/office/drawing/2010/main" val="0"/>
              </a:ext>
            </a:extLst>
          </a:blip>
          <a:srcRect t="19013" b="28615"/>
          <a:stretch/>
        </p:blipFill>
        <p:spPr>
          <a:xfrm>
            <a:off x="8060266" y="1"/>
            <a:ext cx="4131733" cy="2302933"/>
          </a:xfrm>
          <a:prstGeom prst="rect">
            <a:avLst/>
          </a:prstGeom>
        </p:spPr>
      </p:pic>
      <p:sp>
        <p:nvSpPr>
          <p:cNvPr id="41" name="页脚占位符 3">
            <a:extLst>
              <a:ext uri="{FF2B5EF4-FFF2-40B4-BE49-F238E27FC236}">
                <a16:creationId xmlns:a16="http://schemas.microsoft.com/office/drawing/2014/main" id="{55F95C1D-94B6-9C4D-8823-4ED491F754C8}"/>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4086073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EC72DA4-EFF6-F541-9397-1FC78C4D5A5A}"/>
              </a:ext>
            </a:extLst>
          </p:cNvPr>
          <p:cNvPicPr>
            <a:picLocks noChangeAspect="1"/>
          </p:cNvPicPr>
          <p:nvPr/>
        </p:nvPicPr>
        <p:blipFill>
          <a:blip r:embed="rId2"/>
          <a:stretch>
            <a:fillRect/>
          </a:stretch>
        </p:blipFill>
        <p:spPr>
          <a:xfrm>
            <a:off x="0" y="0"/>
            <a:ext cx="12192000" cy="6875384"/>
          </a:xfrm>
          <a:prstGeom prst="rect">
            <a:avLst/>
          </a:prstGeom>
        </p:spPr>
      </p:pic>
      <p:sp>
        <p:nvSpPr>
          <p:cNvPr id="3" name="文本框 2">
            <a:extLst>
              <a:ext uri="{FF2B5EF4-FFF2-40B4-BE49-F238E27FC236}">
                <a16:creationId xmlns:a16="http://schemas.microsoft.com/office/drawing/2014/main" id="{3E3AEB1E-E57F-5246-A001-C982EACE2FA8}"/>
              </a:ext>
            </a:extLst>
          </p:cNvPr>
          <p:cNvSpPr txBox="1"/>
          <p:nvPr/>
        </p:nvSpPr>
        <p:spPr>
          <a:xfrm>
            <a:off x="618978" y="126609"/>
            <a:ext cx="10311619" cy="3182410"/>
          </a:xfrm>
          <a:prstGeom prst="rect">
            <a:avLst/>
          </a:prstGeom>
          <a:noFill/>
        </p:spPr>
        <p:txBody>
          <a:bodyPr wrap="square" rtlCol="0">
            <a:spAutoFit/>
          </a:bodyPr>
          <a:lstStyle/>
          <a:p>
            <a:r>
              <a:rPr kumimoji="1" lang="en-US" altLang="zh-CN" sz="2800" b="1" dirty="0">
                <a:solidFill>
                  <a:schemeClr val="bg1"/>
                </a:solidFill>
                <a:latin typeface="Microsoft YaHei" panose="020B0503020204020204" pitchFamily="34" charset="-122"/>
                <a:ea typeface="Microsoft YaHei" panose="020B0503020204020204" pitchFamily="34" charset="-122"/>
              </a:rPr>
              <a:t>Introduction</a:t>
            </a:r>
            <a:r>
              <a:rPr kumimoji="1" lang="zh-CN" altLang="en-US" sz="2800" b="1" dirty="0">
                <a:solidFill>
                  <a:schemeClr val="bg1"/>
                </a:solidFill>
                <a:latin typeface="Microsoft YaHei" panose="020B0503020204020204" pitchFamily="34" charset="-122"/>
                <a:ea typeface="Microsoft YaHei" panose="020B0503020204020204" pitchFamily="34" charset="-122"/>
              </a:rPr>
              <a:t> </a:t>
            </a:r>
            <a:r>
              <a:rPr kumimoji="1" lang="en-US" altLang="zh-CN" sz="2800" b="1" dirty="0">
                <a:solidFill>
                  <a:schemeClr val="bg1"/>
                </a:solidFill>
                <a:latin typeface="Microsoft YaHei" panose="020B0503020204020204" pitchFamily="34" charset="-122"/>
                <a:ea typeface="Microsoft YaHei" panose="020B0503020204020204" pitchFamily="34" charset="-122"/>
              </a:rPr>
              <a:t>to</a:t>
            </a:r>
            <a:r>
              <a:rPr kumimoji="1" lang="zh-CN" altLang="en-US" sz="2800" b="1" dirty="0">
                <a:solidFill>
                  <a:schemeClr val="bg1"/>
                </a:solidFill>
                <a:latin typeface="Microsoft YaHei" panose="020B0503020204020204" pitchFamily="34" charset="-122"/>
                <a:ea typeface="Microsoft YaHei" panose="020B0503020204020204" pitchFamily="34" charset="-122"/>
              </a:rPr>
              <a:t> </a:t>
            </a:r>
            <a:r>
              <a:rPr kumimoji="1" lang="en-US" altLang="zh-CN" sz="2800" b="1" dirty="0">
                <a:solidFill>
                  <a:schemeClr val="bg1"/>
                </a:solidFill>
                <a:latin typeface="Microsoft YaHei" panose="020B0503020204020204" pitchFamily="34" charset="-122"/>
                <a:ea typeface="Microsoft YaHei" panose="020B0503020204020204" pitchFamily="34" charset="-122"/>
              </a:rPr>
              <a:t>Technical</a:t>
            </a:r>
            <a:r>
              <a:rPr kumimoji="1" lang="zh-CN" altLang="en-US" sz="2800" b="1" dirty="0">
                <a:solidFill>
                  <a:schemeClr val="bg1"/>
                </a:solidFill>
                <a:latin typeface="Microsoft YaHei" panose="020B0503020204020204" pitchFamily="34" charset="-122"/>
                <a:ea typeface="Microsoft YaHei" panose="020B0503020204020204" pitchFamily="34" charset="-122"/>
              </a:rPr>
              <a:t> </a:t>
            </a:r>
            <a:r>
              <a:rPr kumimoji="1" lang="en-US" altLang="zh-CN" sz="2800" b="1" dirty="0">
                <a:solidFill>
                  <a:schemeClr val="bg1"/>
                </a:solidFill>
                <a:latin typeface="Microsoft YaHei" panose="020B0503020204020204" pitchFamily="34" charset="-122"/>
                <a:ea typeface="Microsoft YaHei" panose="020B0503020204020204" pitchFamily="34" charset="-122"/>
              </a:rPr>
              <a:t>Communication:</a:t>
            </a:r>
          </a:p>
          <a:p>
            <a:endParaRPr kumimoji="1" lang="en-US" altLang="zh-CN" sz="2400" dirty="0">
              <a:solidFill>
                <a:schemeClr val="bg1"/>
              </a:solidFill>
            </a:endParaRPr>
          </a:p>
          <a:p>
            <a:pPr marL="342900" indent="-342900">
              <a:buAutoNum type="arabicPeriod"/>
            </a:pPr>
            <a:r>
              <a:rPr kumimoji="1" lang="en-US" altLang="zh-CN" sz="2400" b="1" dirty="0">
                <a:solidFill>
                  <a:srgbClr val="0070C0"/>
                </a:solidFill>
              </a:rPr>
              <a:t>Definition</a:t>
            </a:r>
            <a:r>
              <a:rPr kumimoji="1" lang="zh-CN" altLang="en-US" sz="2400" b="1" dirty="0">
                <a:solidFill>
                  <a:srgbClr val="0070C0"/>
                </a:solidFill>
              </a:rPr>
              <a:t> </a:t>
            </a:r>
            <a:r>
              <a:rPr kumimoji="1" lang="en-US" altLang="zh-CN" sz="2400" b="1" dirty="0">
                <a:solidFill>
                  <a:srgbClr val="0070C0"/>
                </a:solidFill>
              </a:rPr>
              <a:t>of</a:t>
            </a:r>
            <a:r>
              <a:rPr kumimoji="1" lang="zh-CN" altLang="en-US" sz="2400" b="1" dirty="0">
                <a:solidFill>
                  <a:srgbClr val="0070C0"/>
                </a:solidFill>
              </a:rPr>
              <a:t> </a:t>
            </a:r>
            <a:r>
              <a:rPr kumimoji="1" lang="en-US" altLang="zh-CN" sz="2400" b="1" dirty="0">
                <a:solidFill>
                  <a:srgbClr val="0070C0"/>
                </a:solidFill>
              </a:rPr>
              <a:t>Technical</a:t>
            </a:r>
            <a:r>
              <a:rPr kumimoji="1" lang="zh-CN" altLang="en-US" sz="2400" b="1" dirty="0">
                <a:solidFill>
                  <a:srgbClr val="0070C0"/>
                </a:solidFill>
              </a:rPr>
              <a:t> </a:t>
            </a:r>
            <a:r>
              <a:rPr kumimoji="1" lang="en-US" altLang="zh-CN" sz="2400" b="1" dirty="0">
                <a:solidFill>
                  <a:srgbClr val="0070C0"/>
                </a:solidFill>
              </a:rPr>
              <a:t>Communication</a:t>
            </a:r>
            <a:endParaRPr lang="en-US" altLang="zh-CN" sz="2400" b="1" dirty="0">
              <a:solidFill>
                <a:srgbClr val="0070C0"/>
              </a:solidFill>
            </a:endParaRPr>
          </a:p>
          <a:p>
            <a:pPr>
              <a:lnSpc>
                <a:spcPct val="160000"/>
              </a:lnSpc>
            </a:pPr>
            <a:r>
              <a:rPr lang="zh-CN" altLang="en-US" sz="2400" b="1" dirty="0">
                <a:solidFill>
                  <a:schemeClr val="bg1"/>
                </a:solidFill>
              </a:rPr>
              <a:t>  Technical communication is a </a:t>
            </a:r>
            <a:r>
              <a:rPr lang="zh-CN" altLang="en-US" sz="2400" b="1" u="sng" dirty="0">
                <a:solidFill>
                  <a:schemeClr val="bg1"/>
                </a:solidFill>
              </a:rPr>
              <a:t>process</a:t>
            </a:r>
            <a:r>
              <a:rPr lang="zh-CN" altLang="en-US" sz="2400" b="1" dirty="0">
                <a:solidFill>
                  <a:schemeClr val="bg1"/>
                </a:solidFill>
              </a:rPr>
              <a:t> of </a:t>
            </a:r>
            <a:r>
              <a:rPr lang="zh-CN" altLang="en-US" sz="2400" b="1" u="sng" dirty="0">
                <a:solidFill>
                  <a:schemeClr val="bg1"/>
                </a:solidFill>
              </a:rPr>
              <a:t>managing</a:t>
            </a:r>
            <a:r>
              <a:rPr lang="zh-CN" altLang="en-US" sz="2400" b="1" dirty="0">
                <a:solidFill>
                  <a:schemeClr val="bg1"/>
                </a:solidFill>
              </a:rPr>
              <a:t> technical information in ways that allow people to take </a:t>
            </a:r>
            <a:r>
              <a:rPr lang="zh-CN" altLang="en-US" sz="2400" b="1" u="sng" dirty="0">
                <a:solidFill>
                  <a:schemeClr val="bg1"/>
                </a:solidFill>
              </a:rPr>
              <a:t>action</a:t>
            </a:r>
            <a:r>
              <a:rPr lang="zh-CN" altLang="en-US" sz="2400" b="1" dirty="0">
                <a:solidFill>
                  <a:schemeClr val="bg1"/>
                </a:solidFill>
              </a:rPr>
              <a:t>. </a:t>
            </a:r>
            <a:r>
              <a:rPr lang="en-US" altLang="zh-CN" sz="2400" b="1" dirty="0">
                <a:solidFill>
                  <a:schemeClr val="bg1"/>
                </a:solidFill>
              </a:rPr>
              <a:t>(</a:t>
            </a:r>
            <a:r>
              <a:rPr lang="en-US" altLang="zh-CN" sz="2400" b="1" dirty="0">
                <a:solidFill>
                  <a:schemeClr val="bg1"/>
                </a:solidFill>
                <a:sym typeface="+mn-ea"/>
              </a:rPr>
              <a:t>Richard Johnson-Sheehan)</a:t>
            </a:r>
          </a:p>
          <a:p>
            <a:endParaRPr kumimoji="1" lang="en-US" altLang="zh-CN" sz="2400" dirty="0">
              <a:solidFill>
                <a:schemeClr val="bg1"/>
              </a:solidFill>
            </a:endParaRPr>
          </a:p>
          <a:p>
            <a:r>
              <a:rPr kumimoji="1" lang="en-US" altLang="zh-CN" sz="2400" b="1" dirty="0">
                <a:solidFill>
                  <a:srgbClr val="0070C0"/>
                </a:solidFill>
              </a:rPr>
              <a:t>2.</a:t>
            </a:r>
            <a:r>
              <a:rPr kumimoji="1" lang="zh-CN" altLang="en-US" sz="2400" b="1" dirty="0">
                <a:solidFill>
                  <a:srgbClr val="0070C0"/>
                </a:solidFill>
              </a:rPr>
              <a:t> </a:t>
            </a:r>
            <a:r>
              <a:rPr kumimoji="1" lang="en-US" altLang="zh-CN" sz="2400" b="1" dirty="0">
                <a:solidFill>
                  <a:srgbClr val="0070C0"/>
                </a:solidFill>
              </a:rPr>
              <a:t>Differences</a:t>
            </a:r>
            <a:r>
              <a:rPr kumimoji="1" lang="zh-CN" altLang="en-US" sz="2400" b="1" dirty="0">
                <a:solidFill>
                  <a:srgbClr val="0070C0"/>
                </a:solidFill>
              </a:rPr>
              <a:t> </a:t>
            </a:r>
            <a:r>
              <a:rPr kumimoji="1" lang="en-US" altLang="zh-CN" sz="2400" b="1" dirty="0">
                <a:solidFill>
                  <a:srgbClr val="0070C0"/>
                </a:solidFill>
              </a:rPr>
              <a:t>Between</a:t>
            </a:r>
            <a:r>
              <a:rPr kumimoji="1" lang="zh-CN" altLang="en-US" sz="2400" b="1" dirty="0">
                <a:solidFill>
                  <a:srgbClr val="0070C0"/>
                </a:solidFill>
              </a:rPr>
              <a:t> </a:t>
            </a:r>
            <a:r>
              <a:rPr kumimoji="1" lang="en-US" altLang="zh-CN" sz="2400" b="1" dirty="0">
                <a:solidFill>
                  <a:srgbClr val="0070C0"/>
                </a:solidFill>
              </a:rPr>
              <a:t>General</a:t>
            </a:r>
            <a:r>
              <a:rPr kumimoji="1" lang="zh-CN" altLang="en-US" sz="2400" b="1" dirty="0">
                <a:solidFill>
                  <a:srgbClr val="0070C0"/>
                </a:solidFill>
              </a:rPr>
              <a:t> </a:t>
            </a:r>
            <a:r>
              <a:rPr kumimoji="1" lang="en-US" altLang="zh-CN" sz="2400" b="1" dirty="0">
                <a:solidFill>
                  <a:srgbClr val="0070C0"/>
                </a:solidFill>
              </a:rPr>
              <a:t>Communication</a:t>
            </a:r>
            <a:r>
              <a:rPr kumimoji="1" lang="zh-CN" altLang="en-US" sz="2400" b="1" dirty="0">
                <a:solidFill>
                  <a:srgbClr val="0070C0"/>
                </a:solidFill>
              </a:rPr>
              <a:t> </a:t>
            </a:r>
            <a:r>
              <a:rPr kumimoji="1" lang="en-US" altLang="zh-CN" sz="2400" b="1" dirty="0">
                <a:solidFill>
                  <a:srgbClr val="0070C0"/>
                </a:solidFill>
              </a:rPr>
              <a:t>and</a:t>
            </a:r>
            <a:r>
              <a:rPr kumimoji="1" lang="zh-CN" altLang="en-US" sz="2400" b="1" dirty="0">
                <a:solidFill>
                  <a:srgbClr val="0070C0"/>
                </a:solidFill>
              </a:rPr>
              <a:t> </a:t>
            </a:r>
            <a:r>
              <a:rPr kumimoji="1" lang="en-US" altLang="zh-CN" sz="2400" b="1" dirty="0">
                <a:solidFill>
                  <a:srgbClr val="0070C0"/>
                </a:solidFill>
              </a:rPr>
              <a:t>Technical</a:t>
            </a:r>
            <a:r>
              <a:rPr kumimoji="1" lang="zh-CN" altLang="en-US" sz="2400" b="1" dirty="0">
                <a:solidFill>
                  <a:srgbClr val="0070C0"/>
                </a:solidFill>
              </a:rPr>
              <a:t> </a:t>
            </a:r>
            <a:r>
              <a:rPr kumimoji="1" lang="en-US" altLang="zh-CN" sz="2400" b="1" dirty="0">
                <a:solidFill>
                  <a:srgbClr val="0070C0"/>
                </a:solidFill>
              </a:rPr>
              <a:t>Communication</a:t>
            </a:r>
          </a:p>
        </p:txBody>
      </p:sp>
      <p:pic>
        <p:nvPicPr>
          <p:cNvPr id="5" name="图片 4">
            <a:extLst>
              <a:ext uri="{FF2B5EF4-FFF2-40B4-BE49-F238E27FC236}">
                <a16:creationId xmlns:a16="http://schemas.microsoft.com/office/drawing/2014/main" id="{68B6BAB1-A490-D041-A0F6-31C99FFF163C}"/>
              </a:ext>
            </a:extLst>
          </p:cNvPr>
          <p:cNvPicPr>
            <a:picLocks noChangeAspect="1"/>
          </p:cNvPicPr>
          <p:nvPr/>
        </p:nvPicPr>
        <p:blipFill rotWithShape="1">
          <a:blip r:embed="rId3">
            <a:extLst>
              <a:ext uri="{28A0092B-C50C-407E-A947-70E740481C1C}">
                <a14:useLocalDpi xmlns:a14="http://schemas.microsoft.com/office/drawing/2010/main" val="0"/>
              </a:ext>
            </a:extLst>
          </a:blip>
          <a:srcRect b="5510"/>
          <a:stretch/>
        </p:blipFill>
        <p:spPr>
          <a:xfrm>
            <a:off x="1833881" y="3353546"/>
            <a:ext cx="8890000" cy="3300067"/>
          </a:xfrm>
          <a:prstGeom prst="rect">
            <a:avLst/>
          </a:prstGeom>
        </p:spPr>
      </p:pic>
      <p:sp>
        <p:nvSpPr>
          <p:cNvPr id="4" name="文本框 3">
            <a:extLst>
              <a:ext uri="{FF2B5EF4-FFF2-40B4-BE49-F238E27FC236}">
                <a16:creationId xmlns:a16="http://schemas.microsoft.com/office/drawing/2014/main" id="{16461E6B-8CD4-5247-8B25-2DB0CB7207B4}"/>
              </a:ext>
            </a:extLst>
          </p:cNvPr>
          <p:cNvSpPr txBox="1"/>
          <p:nvPr/>
        </p:nvSpPr>
        <p:spPr>
          <a:xfrm>
            <a:off x="7692571" y="3585029"/>
            <a:ext cx="2627086" cy="377371"/>
          </a:xfrm>
          <a:prstGeom prst="rect">
            <a:avLst/>
          </a:prstGeom>
          <a:noFill/>
        </p:spPr>
        <p:txBody>
          <a:bodyPr wrap="square" rtlCol="0">
            <a:spAutoFit/>
          </a:bodyPr>
          <a:lstStyle/>
          <a:p>
            <a:r>
              <a:rPr kumimoji="1" lang="en-US" altLang="zh-CN" i="1" dirty="0"/>
              <a:t>Reading Material, p. 3</a:t>
            </a:r>
            <a:endParaRPr kumimoji="1" lang="zh-CN" altLang="en-US" i="1" dirty="0"/>
          </a:p>
        </p:txBody>
      </p:sp>
      <p:sp>
        <p:nvSpPr>
          <p:cNvPr id="6" name="页脚占位符 3">
            <a:extLst>
              <a:ext uri="{FF2B5EF4-FFF2-40B4-BE49-F238E27FC236}">
                <a16:creationId xmlns:a16="http://schemas.microsoft.com/office/drawing/2014/main" id="{A9D44C95-14C7-5042-8871-792BEB4CBCC6}"/>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36954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6F1BFEA-EE2C-E845-AE22-77DDA02B0C9D}"/>
              </a:ext>
            </a:extLst>
          </p:cNvPr>
          <p:cNvPicPr>
            <a:picLocks noChangeAspect="1"/>
          </p:cNvPicPr>
          <p:nvPr/>
        </p:nvPicPr>
        <p:blipFill>
          <a:blip r:embed="rId2"/>
          <a:stretch>
            <a:fillRect/>
          </a:stretch>
        </p:blipFill>
        <p:spPr>
          <a:xfrm>
            <a:off x="0" y="0"/>
            <a:ext cx="12192000" cy="6875384"/>
          </a:xfrm>
          <a:prstGeom prst="rect">
            <a:avLst/>
          </a:prstGeom>
        </p:spPr>
      </p:pic>
      <p:sp>
        <p:nvSpPr>
          <p:cNvPr id="3" name="文本框 2">
            <a:extLst>
              <a:ext uri="{FF2B5EF4-FFF2-40B4-BE49-F238E27FC236}">
                <a16:creationId xmlns:a16="http://schemas.microsoft.com/office/drawing/2014/main" id="{265B3B0A-121B-594F-AFB3-6B4F98624492}"/>
              </a:ext>
            </a:extLst>
          </p:cNvPr>
          <p:cNvSpPr txBox="1"/>
          <p:nvPr/>
        </p:nvSpPr>
        <p:spPr>
          <a:xfrm>
            <a:off x="703384" y="182879"/>
            <a:ext cx="10311619" cy="1631216"/>
          </a:xfrm>
          <a:prstGeom prst="rect">
            <a:avLst/>
          </a:prstGeom>
          <a:noFill/>
        </p:spPr>
        <p:txBody>
          <a:bodyPr wrap="square" rtlCol="0">
            <a:spAutoFit/>
          </a:bodyPr>
          <a:lstStyle/>
          <a:p>
            <a:r>
              <a:rPr kumimoji="1" lang="en-US" altLang="zh-CN" sz="2800" b="1" dirty="0">
                <a:solidFill>
                  <a:schemeClr val="bg1"/>
                </a:solidFill>
                <a:latin typeface="Microsoft YaHei" panose="020B0503020204020204" pitchFamily="34" charset="-122"/>
                <a:ea typeface="Microsoft YaHei" panose="020B0503020204020204" pitchFamily="34" charset="-122"/>
              </a:rPr>
              <a:t>Introduction</a:t>
            </a:r>
            <a:r>
              <a:rPr kumimoji="1" lang="zh-CN" altLang="en-US" sz="2800" b="1" dirty="0">
                <a:solidFill>
                  <a:schemeClr val="bg1"/>
                </a:solidFill>
                <a:latin typeface="Microsoft YaHei" panose="020B0503020204020204" pitchFamily="34" charset="-122"/>
                <a:ea typeface="Microsoft YaHei" panose="020B0503020204020204" pitchFamily="34" charset="-122"/>
              </a:rPr>
              <a:t> </a:t>
            </a:r>
            <a:r>
              <a:rPr kumimoji="1" lang="en-US" altLang="zh-CN" sz="2800" b="1" dirty="0">
                <a:solidFill>
                  <a:schemeClr val="bg1"/>
                </a:solidFill>
                <a:latin typeface="Microsoft YaHei" panose="020B0503020204020204" pitchFamily="34" charset="-122"/>
                <a:ea typeface="Microsoft YaHei" panose="020B0503020204020204" pitchFamily="34" charset="-122"/>
              </a:rPr>
              <a:t>to</a:t>
            </a:r>
            <a:r>
              <a:rPr kumimoji="1" lang="zh-CN" altLang="en-US" sz="2800" b="1" dirty="0">
                <a:solidFill>
                  <a:schemeClr val="bg1"/>
                </a:solidFill>
                <a:latin typeface="Microsoft YaHei" panose="020B0503020204020204" pitchFamily="34" charset="-122"/>
                <a:ea typeface="Microsoft YaHei" panose="020B0503020204020204" pitchFamily="34" charset="-122"/>
              </a:rPr>
              <a:t> </a:t>
            </a:r>
            <a:r>
              <a:rPr kumimoji="1" lang="en-US" altLang="zh-CN" sz="2800" b="1" dirty="0">
                <a:solidFill>
                  <a:schemeClr val="bg1"/>
                </a:solidFill>
                <a:latin typeface="Microsoft YaHei" panose="020B0503020204020204" pitchFamily="34" charset="-122"/>
                <a:ea typeface="Microsoft YaHei" panose="020B0503020204020204" pitchFamily="34" charset="-122"/>
              </a:rPr>
              <a:t>Technical</a:t>
            </a:r>
            <a:r>
              <a:rPr kumimoji="1" lang="zh-CN" altLang="en-US" sz="2800" b="1" dirty="0">
                <a:solidFill>
                  <a:schemeClr val="bg1"/>
                </a:solidFill>
                <a:latin typeface="Microsoft YaHei" panose="020B0503020204020204" pitchFamily="34" charset="-122"/>
                <a:ea typeface="Microsoft YaHei" panose="020B0503020204020204" pitchFamily="34" charset="-122"/>
              </a:rPr>
              <a:t> </a:t>
            </a:r>
            <a:r>
              <a:rPr kumimoji="1" lang="en-US" altLang="zh-CN" sz="2800" b="1" dirty="0">
                <a:solidFill>
                  <a:schemeClr val="bg1"/>
                </a:solidFill>
                <a:latin typeface="Microsoft YaHei" panose="020B0503020204020204" pitchFamily="34" charset="-122"/>
                <a:ea typeface="Microsoft YaHei" panose="020B0503020204020204" pitchFamily="34" charset="-122"/>
              </a:rPr>
              <a:t>Communication:</a:t>
            </a:r>
          </a:p>
          <a:p>
            <a:endParaRPr kumimoji="1" lang="en-US" altLang="zh-CN" sz="2400" dirty="0">
              <a:solidFill>
                <a:schemeClr val="bg1"/>
              </a:solidFill>
            </a:endParaRPr>
          </a:p>
          <a:p>
            <a:r>
              <a:rPr kumimoji="1" lang="en-US" altLang="zh-CN" sz="2400" b="1" dirty="0">
                <a:solidFill>
                  <a:srgbClr val="0070C0"/>
                </a:solidFill>
              </a:rPr>
              <a:t>3.</a:t>
            </a:r>
            <a:r>
              <a:rPr kumimoji="1" lang="zh-CN" altLang="en-US" sz="2400" b="1" dirty="0">
                <a:solidFill>
                  <a:srgbClr val="0070C0"/>
                </a:solidFill>
              </a:rPr>
              <a:t> </a:t>
            </a:r>
            <a:r>
              <a:rPr kumimoji="1" lang="en-US" altLang="zh-CN" sz="2400" b="1" dirty="0">
                <a:solidFill>
                  <a:srgbClr val="0070C0"/>
                </a:solidFill>
              </a:rPr>
              <a:t>Qualities</a:t>
            </a:r>
            <a:r>
              <a:rPr kumimoji="1" lang="zh-CN" altLang="en-US" sz="2400" b="1" dirty="0">
                <a:solidFill>
                  <a:srgbClr val="0070C0"/>
                </a:solidFill>
              </a:rPr>
              <a:t> </a:t>
            </a:r>
            <a:r>
              <a:rPr kumimoji="1" lang="en-US" altLang="zh-CN" sz="2400" b="1" dirty="0">
                <a:solidFill>
                  <a:srgbClr val="0070C0"/>
                </a:solidFill>
              </a:rPr>
              <a:t>of</a:t>
            </a:r>
            <a:r>
              <a:rPr kumimoji="1" lang="zh-CN" altLang="en-US" sz="2400" b="1" dirty="0">
                <a:solidFill>
                  <a:srgbClr val="0070C0"/>
                </a:solidFill>
              </a:rPr>
              <a:t> </a:t>
            </a:r>
            <a:r>
              <a:rPr kumimoji="1" lang="en-US" altLang="zh-CN" sz="2400" b="1" dirty="0">
                <a:solidFill>
                  <a:srgbClr val="0070C0"/>
                </a:solidFill>
              </a:rPr>
              <a:t>Technical</a:t>
            </a:r>
            <a:r>
              <a:rPr kumimoji="1" lang="zh-CN" altLang="en-US" sz="2400" b="1" dirty="0">
                <a:solidFill>
                  <a:srgbClr val="0070C0"/>
                </a:solidFill>
              </a:rPr>
              <a:t> </a:t>
            </a:r>
            <a:r>
              <a:rPr kumimoji="1" lang="en-US" altLang="zh-CN" sz="2400" b="1" dirty="0">
                <a:solidFill>
                  <a:srgbClr val="0070C0"/>
                </a:solidFill>
              </a:rPr>
              <a:t>Communication</a:t>
            </a:r>
          </a:p>
          <a:p>
            <a:endParaRPr kumimoji="1" lang="en-US" altLang="zh-CN" sz="2400" dirty="0">
              <a:solidFill>
                <a:schemeClr val="bg1"/>
              </a:solidFill>
            </a:endParaRPr>
          </a:p>
        </p:txBody>
      </p:sp>
      <p:pic>
        <p:nvPicPr>
          <p:cNvPr id="4" name="内容占位符 3">
            <a:extLst>
              <a:ext uri="{FF2B5EF4-FFF2-40B4-BE49-F238E27FC236}">
                <a16:creationId xmlns:a16="http://schemas.microsoft.com/office/drawing/2014/main" id="{F8AAA81D-791F-3549-B8DB-71EABF4C0177}"/>
              </a:ext>
            </a:extLst>
          </p:cNvPr>
          <p:cNvPicPr>
            <a:picLocks noChangeAspect="1"/>
          </p:cNvPicPr>
          <p:nvPr/>
        </p:nvPicPr>
        <p:blipFill>
          <a:blip r:embed="rId3"/>
          <a:stretch>
            <a:fillRect/>
          </a:stretch>
        </p:blipFill>
        <p:spPr>
          <a:xfrm>
            <a:off x="2452100" y="1507276"/>
            <a:ext cx="7652581" cy="4658268"/>
          </a:xfrm>
          <a:prstGeom prst="rect">
            <a:avLst/>
          </a:prstGeom>
        </p:spPr>
      </p:pic>
      <p:pic>
        <p:nvPicPr>
          <p:cNvPr id="5" name="图片 4">
            <a:hlinkClick r:id="rId4" action="ppaction://hlinksldjump"/>
            <a:extLst>
              <a:ext uri="{FF2B5EF4-FFF2-40B4-BE49-F238E27FC236}">
                <a16:creationId xmlns:a16="http://schemas.microsoft.com/office/drawing/2014/main" id="{68E5DD4F-8FDD-5B4C-842F-21CF3B57C6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9742" y="2578271"/>
            <a:ext cx="644939" cy="644939"/>
          </a:xfrm>
          <a:prstGeom prst="rect">
            <a:avLst/>
          </a:prstGeom>
        </p:spPr>
      </p:pic>
      <p:sp>
        <p:nvSpPr>
          <p:cNvPr id="6" name="页脚占位符 3">
            <a:extLst>
              <a:ext uri="{FF2B5EF4-FFF2-40B4-BE49-F238E27FC236}">
                <a16:creationId xmlns:a16="http://schemas.microsoft.com/office/drawing/2014/main" id="{829285CB-10CC-7D48-98A9-451F78BA7C8F}"/>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165441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11486" y="595086"/>
            <a:ext cx="2769028" cy="646331"/>
          </a:xfrm>
          <a:prstGeom prst="rect">
            <a:avLst/>
          </a:prstGeom>
          <a:noFill/>
        </p:spPr>
        <p:txBody>
          <a:bodyPr wrap="none" rtlCol="0">
            <a:spAutoFit/>
          </a:bodyPr>
          <a:lstStyle/>
          <a:p>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椭圆 4"/>
          <p:cNvSpPr/>
          <p:nvPr/>
        </p:nvSpPr>
        <p:spPr>
          <a:xfrm>
            <a:off x="10215640" y="2192055"/>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931605" y="2192056"/>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626757" y="2192055"/>
            <a:ext cx="1001485" cy="100148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11"/>
          <p:cNvSpPr>
            <a:spLocks noEditPoints="1"/>
          </p:cNvSpPr>
          <p:nvPr/>
        </p:nvSpPr>
        <p:spPr bwMode="auto">
          <a:xfrm>
            <a:off x="10556842" y="2388170"/>
            <a:ext cx="319079" cy="523037"/>
          </a:xfrm>
          <a:custGeom>
            <a:avLst/>
            <a:gdLst>
              <a:gd name="T0" fmla="*/ 282 w 618"/>
              <a:gd name="T1" fmla="*/ 19 h 1016"/>
              <a:gd name="T2" fmla="*/ 594 w 618"/>
              <a:gd name="T3" fmla="*/ 343 h 1016"/>
              <a:gd name="T4" fmla="*/ 522 w 618"/>
              <a:gd name="T5" fmla="*/ 511 h 1016"/>
              <a:gd name="T6" fmla="*/ 346 w 618"/>
              <a:gd name="T7" fmla="*/ 931 h 1016"/>
              <a:gd name="T8" fmla="*/ 314 w 618"/>
              <a:gd name="T9" fmla="*/ 1015 h 1016"/>
              <a:gd name="T10" fmla="*/ 282 w 618"/>
              <a:gd name="T11" fmla="*/ 923 h 1016"/>
              <a:gd name="T12" fmla="*/ 98 w 618"/>
              <a:gd name="T13" fmla="*/ 507 h 1016"/>
              <a:gd name="T14" fmla="*/ 54 w 618"/>
              <a:gd name="T15" fmla="*/ 175 h 1016"/>
              <a:gd name="T16" fmla="*/ 282 w 618"/>
              <a:gd name="T17" fmla="*/ 19 h 1016"/>
              <a:gd name="T18" fmla="*/ 274 w 618"/>
              <a:gd name="T19" fmla="*/ 415 h 1016"/>
              <a:gd name="T20" fmla="*/ 406 w 618"/>
              <a:gd name="T21" fmla="*/ 215 h 1016"/>
              <a:gd name="T22" fmla="*/ 282 w 618"/>
              <a:gd name="T23" fmla="*/ 183 h 1016"/>
              <a:gd name="T24" fmla="*/ 274 w 618"/>
              <a:gd name="T25" fmla="*/ 415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8" h="1016">
                <a:moveTo>
                  <a:pt x="282" y="19"/>
                </a:moveTo>
                <a:cubicBezTo>
                  <a:pt x="451" y="0"/>
                  <a:pt x="618" y="128"/>
                  <a:pt x="594" y="343"/>
                </a:cubicBezTo>
                <a:cubicBezTo>
                  <a:pt x="586" y="418"/>
                  <a:pt x="551" y="463"/>
                  <a:pt x="522" y="511"/>
                </a:cubicBezTo>
                <a:cubicBezTo>
                  <a:pt x="449" y="631"/>
                  <a:pt x="375" y="750"/>
                  <a:pt x="346" y="931"/>
                </a:cubicBezTo>
                <a:cubicBezTo>
                  <a:pt x="343" y="950"/>
                  <a:pt x="347" y="1014"/>
                  <a:pt x="314" y="1015"/>
                </a:cubicBezTo>
                <a:cubicBezTo>
                  <a:pt x="278" y="1016"/>
                  <a:pt x="288" y="958"/>
                  <a:pt x="282" y="923"/>
                </a:cubicBezTo>
                <a:cubicBezTo>
                  <a:pt x="254" y="749"/>
                  <a:pt x="171" y="631"/>
                  <a:pt x="98" y="507"/>
                </a:cubicBezTo>
                <a:cubicBezTo>
                  <a:pt x="50" y="424"/>
                  <a:pt x="0" y="290"/>
                  <a:pt x="54" y="175"/>
                </a:cubicBezTo>
                <a:cubicBezTo>
                  <a:pt x="94" y="91"/>
                  <a:pt x="178" y="31"/>
                  <a:pt x="282" y="19"/>
                </a:cubicBezTo>
                <a:close/>
                <a:moveTo>
                  <a:pt x="274" y="415"/>
                </a:moveTo>
                <a:cubicBezTo>
                  <a:pt x="413" y="452"/>
                  <a:pt x="480" y="296"/>
                  <a:pt x="406" y="215"/>
                </a:cubicBezTo>
                <a:cubicBezTo>
                  <a:pt x="378" y="185"/>
                  <a:pt x="324" y="174"/>
                  <a:pt x="282" y="183"/>
                </a:cubicBezTo>
                <a:cubicBezTo>
                  <a:pt x="154" y="211"/>
                  <a:pt x="173" y="388"/>
                  <a:pt x="274" y="415"/>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5245358" y="2463125"/>
            <a:ext cx="388114" cy="427190"/>
            <a:chOff x="4703763" y="1868488"/>
            <a:chExt cx="2790825" cy="3071812"/>
          </a:xfrm>
          <a:solidFill>
            <a:schemeClr val="bg1">
              <a:lumMod val="50000"/>
            </a:schemeClr>
          </a:solidFill>
        </p:grpSpPr>
        <p:sp>
          <p:nvSpPr>
            <p:cNvPr id="28" name="Freeform 15"/>
            <p:cNvSpPr>
              <a:spLocks/>
            </p:cNvSpPr>
            <p:nvPr/>
          </p:nvSpPr>
          <p:spPr bwMode="auto">
            <a:xfrm>
              <a:off x="5389563" y="1868488"/>
              <a:ext cx="1635125" cy="1852613"/>
            </a:xfrm>
            <a:custGeom>
              <a:avLst/>
              <a:gdLst>
                <a:gd name="T0" fmla="*/ 202 w 434"/>
                <a:gd name="T1" fmla="*/ 16 h 492"/>
                <a:gd name="T2" fmla="*/ 430 w 434"/>
                <a:gd name="T3" fmla="*/ 228 h 492"/>
                <a:gd name="T4" fmla="*/ 166 w 434"/>
                <a:gd name="T5" fmla="*/ 436 h 492"/>
                <a:gd name="T6" fmla="*/ 70 w 434"/>
                <a:gd name="T7" fmla="*/ 96 h 492"/>
                <a:gd name="T8" fmla="*/ 202 w 434"/>
                <a:gd name="T9" fmla="*/ 16 h 492"/>
              </a:gdLst>
              <a:ahLst/>
              <a:cxnLst>
                <a:cxn ang="0">
                  <a:pos x="T0" y="T1"/>
                </a:cxn>
                <a:cxn ang="0">
                  <a:pos x="T2" y="T3"/>
                </a:cxn>
                <a:cxn ang="0">
                  <a:pos x="T4" y="T5"/>
                </a:cxn>
                <a:cxn ang="0">
                  <a:pos x="T6" y="T7"/>
                </a:cxn>
                <a:cxn ang="0">
                  <a:pos x="T8" y="T9"/>
                </a:cxn>
              </a:cxnLst>
              <a:rect l="0" t="0" r="r" b="b"/>
              <a:pathLst>
                <a:path w="434" h="492">
                  <a:moveTo>
                    <a:pt x="202" y="16"/>
                  </a:moveTo>
                  <a:cubicBezTo>
                    <a:pt x="329" y="0"/>
                    <a:pt x="426" y="105"/>
                    <a:pt x="430" y="228"/>
                  </a:cubicBezTo>
                  <a:cubicBezTo>
                    <a:pt x="434" y="373"/>
                    <a:pt x="308" y="492"/>
                    <a:pt x="166" y="436"/>
                  </a:cubicBezTo>
                  <a:cubicBezTo>
                    <a:pt x="42" y="387"/>
                    <a:pt x="0" y="203"/>
                    <a:pt x="70" y="96"/>
                  </a:cubicBezTo>
                  <a:cubicBezTo>
                    <a:pt x="97" y="55"/>
                    <a:pt x="140" y="24"/>
                    <a:pt x="20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6"/>
            <p:cNvSpPr>
              <a:spLocks/>
            </p:cNvSpPr>
            <p:nvPr/>
          </p:nvSpPr>
          <p:spPr bwMode="auto">
            <a:xfrm>
              <a:off x="4703763" y="3638550"/>
              <a:ext cx="2790825" cy="1301750"/>
            </a:xfrm>
            <a:custGeom>
              <a:avLst/>
              <a:gdLst>
                <a:gd name="T0" fmla="*/ 740 w 741"/>
                <a:gd name="T1" fmla="*/ 346 h 346"/>
                <a:gd name="T2" fmla="*/ 0 w 741"/>
                <a:gd name="T3" fmla="*/ 346 h 346"/>
                <a:gd name="T4" fmla="*/ 172 w 741"/>
                <a:gd name="T5" fmla="*/ 6 h 346"/>
                <a:gd name="T6" fmla="*/ 224 w 741"/>
                <a:gd name="T7" fmla="*/ 2 h 346"/>
                <a:gd name="T8" fmla="*/ 460 w 741"/>
                <a:gd name="T9" fmla="*/ 86 h 346"/>
                <a:gd name="T10" fmla="*/ 532 w 741"/>
                <a:gd name="T11" fmla="*/ 54 h 346"/>
                <a:gd name="T12" fmla="*/ 592 w 741"/>
                <a:gd name="T13" fmla="*/ 14 h 346"/>
                <a:gd name="T14" fmla="*/ 700 w 741"/>
                <a:gd name="T15" fmla="*/ 146 h 346"/>
                <a:gd name="T16" fmla="*/ 740 w 741"/>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1" h="346">
                  <a:moveTo>
                    <a:pt x="740" y="346"/>
                  </a:moveTo>
                  <a:cubicBezTo>
                    <a:pt x="493" y="346"/>
                    <a:pt x="247" y="346"/>
                    <a:pt x="0" y="346"/>
                  </a:cubicBezTo>
                  <a:cubicBezTo>
                    <a:pt x="14" y="192"/>
                    <a:pt x="52" y="47"/>
                    <a:pt x="172" y="6"/>
                  </a:cubicBezTo>
                  <a:cubicBezTo>
                    <a:pt x="180" y="3"/>
                    <a:pt x="206" y="0"/>
                    <a:pt x="224" y="2"/>
                  </a:cubicBezTo>
                  <a:cubicBezTo>
                    <a:pt x="309" y="13"/>
                    <a:pt x="377" y="92"/>
                    <a:pt x="460" y="86"/>
                  </a:cubicBezTo>
                  <a:cubicBezTo>
                    <a:pt x="484" y="84"/>
                    <a:pt x="512" y="68"/>
                    <a:pt x="532" y="54"/>
                  </a:cubicBezTo>
                  <a:cubicBezTo>
                    <a:pt x="553" y="39"/>
                    <a:pt x="573" y="14"/>
                    <a:pt x="592" y="14"/>
                  </a:cubicBezTo>
                  <a:cubicBezTo>
                    <a:pt x="638" y="14"/>
                    <a:pt x="684" y="110"/>
                    <a:pt x="700" y="146"/>
                  </a:cubicBezTo>
                  <a:cubicBezTo>
                    <a:pt x="726" y="207"/>
                    <a:pt x="741" y="281"/>
                    <a:pt x="740"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组合 53"/>
          <p:cNvGrpSpPr/>
          <p:nvPr/>
        </p:nvGrpSpPr>
        <p:grpSpPr>
          <a:xfrm>
            <a:off x="1889815" y="2312969"/>
            <a:ext cx="438086" cy="545976"/>
            <a:chOff x="4706938" y="1582738"/>
            <a:chExt cx="2984501" cy="3719513"/>
          </a:xfrm>
          <a:solidFill>
            <a:schemeClr val="bg1"/>
          </a:solidFill>
        </p:grpSpPr>
        <p:sp>
          <p:nvSpPr>
            <p:cNvPr id="39" name="Freeform 25"/>
            <p:cNvSpPr>
              <a:spLocks/>
            </p:cNvSpPr>
            <p:nvPr/>
          </p:nvSpPr>
          <p:spPr bwMode="auto">
            <a:xfrm>
              <a:off x="7131051" y="3560763"/>
              <a:ext cx="560388" cy="631825"/>
            </a:xfrm>
            <a:custGeom>
              <a:avLst/>
              <a:gdLst>
                <a:gd name="T0" fmla="*/ 0 w 149"/>
                <a:gd name="T1" fmla="*/ 160 h 168"/>
                <a:gd name="T2" fmla="*/ 16 w 149"/>
                <a:gd name="T3" fmla="*/ 8 h 168"/>
                <a:gd name="T4" fmla="*/ 22 w 149"/>
                <a:gd name="T5" fmla="*/ 6 h 168"/>
                <a:gd name="T6" fmla="*/ 20 w 149"/>
                <a:gd name="T7" fmla="*/ 0 h 168"/>
                <a:gd name="T8" fmla="*/ 4 w 149"/>
                <a:gd name="T9" fmla="*/ 168 h 168"/>
                <a:gd name="T10" fmla="*/ 6 w 149"/>
                <a:gd name="T11" fmla="*/ 162 h 168"/>
                <a:gd name="T12" fmla="*/ 0 w 149"/>
                <a:gd name="T13" fmla="*/ 160 h 168"/>
              </a:gdLst>
              <a:ahLst/>
              <a:cxnLst>
                <a:cxn ang="0">
                  <a:pos x="T0" y="T1"/>
                </a:cxn>
                <a:cxn ang="0">
                  <a:pos x="T2" y="T3"/>
                </a:cxn>
                <a:cxn ang="0">
                  <a:pos x="T4" y="T5"/>
                </a:cxn>
                <a:cxn ang="0">
                  <a:pos x="T6" y="T7"/>
                </a:cxn>
                <a:cxn ang="0">
                  <a:pos x="T8" y="T9"/>
                </a:cxn>
                <a:cxn ang="0">
                  <a:pos x="T10" y="T11"/>
                </a:cxn>
                <a:cxn ang="0">
                  <a:pos x="T12" y="T13"/>
                </a:cxn>
              </a:cxnLst>
              <a:rect l="0" t="0" r="r" b="b"/>
              <a:pathLst>
                <a:path w="149" h="168">
                  <a:moveTo>
                    <a:pt x="0" y="160"/>
                  </a:moveTo>
                  <a:cubicBezTo>
                    <a:pt x="51" y="137"/>
                    <a:pt x="90" y="35"/>
                    <a:pt x="16" y="8"/>
                  </a:cubicBezTo>
                  <a:cubicBezTo>
                    <a:pt x="22" y="6"/>
                    <a:pt x="22" y="6"/>
                    <a:pt x="22" y="6"/>
                  </a:cubicBezTo>
                  <a:cubicBezTo>
                    <a:pt x="20" y="0"/>
                    <a:pt x="20" y="0"/>
                    <a:pt x="20" y="0"/>
                  </a:cubicBezTo>
                  <a:cubicBezTo>
                    <a:pt x="149" y="10"/>
                    <a:pt x="86" y="160"/>
                    <a:pt x="4" y="168"/>
                  </a:cubicBezTo>
                  <a:cubicBezTo>
                    <a:pt x="6" y="162"/>
                    <a:pt x="6" y="162"/>
                    <a:pt x="6" y="162"/>
                  </a:cubicBezTo>
                  <a:lnTo>
                    <a:pt x="0" y="16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53" name="组合 52"/>
            <p:cNvGrpSpPr/>
            <p:nvPr/>
          </p:nvGrpSpPr>
          <p:grpSpPr>
            <a:xfrm>
              <a:off x="4706938" y="1582738"/>
              <a:ext cx="2747963" cy="3719513"/>
              <a:chOff x="4706938" y="1582738"/>
              <a:chExt cx="2747963" cy="3719513"/>
            </a:xfrm>
            <a:grpFill/>
          </p:grpSpPr>
          <p:sp>
            <p:nvSpPr>
              <p:cNvPr id="34" name="Freeform 20"/>
              <p:cNvSpPr>
                <a:spLocks/>
              </p:cNvSpPr>
              <p:nvPr/>
            </p:nvSpPr>
            <p:spPr bwMode="auto">
              <a:xfrm>
                <a:off x="5008563" y="3651251"/>
                <a:ext cx="1504950" cy="312738"/>
              </a:xfrm>
              <a:custGeom>
                <a:avLst/>
                <a:gdLst>
                  <a:gd name="T0" fmla="*/ 88 w 400"/>
                  <a:gd name="T1" fmla="*/ 8 h 83"/>
                  <a:gd name="T2" fmla="*/ 68 w 400"/>
                  <a:gd name="T3" fmla="*/ 28 h 83"/>
                  <a:gd name="T4" fmla="*/ 396 w 400"/>
                  <a:gd name="T5" fmla="*/ 40 h 83"/>
                  <a:gd name="T6" fmla="*/ 394 w 400"/>
                  <a:gd name="T7" fmla="*/ 47 h 83"/>
                  <a:gd name="T8" fmla="*/ 400 w 400"/>
                  <a:gd name="T9" fmla="*/ 52 h 83"/>
                  <a:gd name="T10" fmla="*/ 0 w 400"/>
                  <a:gd name="T11" fmla="*/ 40 h 83"/>
                  <a:gd name="T12" fmla="*/ 84 w 400"/>
                  <a:gd name="T13" fmla="*/ 0 h 83"/>
                  <a:gd name="T14" fmla="*/ 82 w 400"/>
                  <a:gd name="T15" fmla="*/ 6 h 83"/>
                  <a:gd name="T16" fmla="*/ 88 w 400"/>
                  <a:gd name="T17" fmla="*/ 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83">
                    <a:moveTo>
                      <a:pt x="88" y="8"/>
                    </a:moveTo>
                    <a:cubicBezTo>
                      <a:pt x="82" y="15"/>
                      <a:pt x="71" y="18"/>
                      <a:pt x="68" y="28"/>
                    </a:cubicBezTo>
                    <a:cubicBezTo>
                      <a:pt x="144" y="69"/>
                      <a:pt x="298" y="41"/>
                      <a:pt x="396" y="40"/>
                    </a:cubicBezTo>
                    <a:cubicBezTo>
                      <a:pt x="394" y="47"/>
                      <a:pt x="394" y="47"/>
                      <a:pt x="394" y="47"/>
                    </a:cubicBezTo>
                    <a:cubicBezTo>
                      <a:pt x="400" y="52"/>
                      <a:pt x="400" y="52"/>
                      <a:pt x="400" y="52"/>
                    </a:cubicBezTo>
                    <a:cubicBezTo>
                      <a:pt x="287" y="72"/>
                      <a:pt x="96" y="83"/>
                      <a:pt x="0" y="40"/>
                    </a:cubicBezTo>
                    <a:cubicBezTo>
                      <a:pt x="17" y="16"/>
                      <a:pt x="51" y="8"/>
                      <a:pt x="84" y="0"/>
                    </a:cubicBezTo>
                    <a:cubicBezTo>
                      <a:pt x="82" y="6"/>
                      <a:pt x="82" y="6"/>
                      <a:pt x="82" y="6"/>
                    </a:cubicBezTo>
                    <a:lnTo>
                      <a:pt x="8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21"/>
              <p:cNvSpPr>
                <a:spLocks/>
              </p:cNvSpPr>
              <p:nvPr/>
            </p:nvSpPr>
            <p:spPr bwMode="auto">
              <a:xfrm>
                <a:off x="5429251" y="4464051"/>
                <a:ext cx="1235075" cy="349250"/>
              </a:xfrm>
              <a:custGeom>
                <a:avLst/>
                <a:gdLst>
                  <a:gd name="T0" fmla="*/ 328 w 328"/>
                  <a:gd name="T1" fmla="*/ 40 h 93"/>
                  <a:gd name="T2" fmla="*/ 0 w 328"/>
                  <a:gd name="T3" fmla="*/ 28 h 93"/>
                  <a:gd name="T4" fmla="*/ 28 w 328"/>
                  <a:gd name="T5" fmla="*/ 0 h 93"/>
                  <a:gd name="T6" fmla="*/ 152 w 328"/>
                  <a:gd name="T7" fmla="*/ 32 h 93"/>
                  <a:gd name="T8" fmla="*/ 216 w 328"/>
                  <a:gd name="T9" fmla="*/ 28 h 93"/>
                  <a:gd name="T10" fmla="*/ 328 w 328"/>
                  <a:gd name="T11" fmla="*/ 40 h 93"/>
                </a:gdLst>
                <a:ahLst/>
                <a:cxnLst>
                  <a:cxn ang="0">
                    <a:pos x="T0" y="T1"/>
                  </a:cxn>
                  <a:cxn ang="0">
                    <a:pos x="T2" y="T3"/>
                  </a:cxn>
                  <a:cxn ang="0">
                    <a:pos x="T4" y="T5"/>
                  </a:cxn>
                  <a:cxn ang="0">
                    <a:pos x="T6" y="T7"/>
                  </a:cxn>
                  <a:cxn ang="0">
                    <a:pos x="T8" y="T9"/>
                  </a:cxn>
                  <a:cxn ang="0">
                    <a:pos x="T10" y="T11"/>
                  </a:cxn>
                </a:cxnLst>
                <a:rect l="0" t="0" r="r" b="b"/>
                <a:pathLst>
                  <a:path w="328" h="93">
                    <a:moveTo>
                      <a:pt x="328" y="40"/>
                    </a:moveTo>
                    <a:cubicBezTo>
                      <a:pt x="248" y="79"/>
                      <a:pt x="61" y="93"/>
                      <a:pt x="0" y="28"/>
                    </a:cubicBezTo>
                    <a:cubicBezTo>
                      <a:pt x="1" y="10"/>
                      <a:pt x="16" y="7"/>
                      <a:pt x="28" y="0"/>
                    </a:cubicBezTo>
                    <a:cubicBezTo>
                      <a:pt x="53" y="32"/>
                      <a:pt x="103" y="32"/>
                      <a:pt x="152" y="32"/>
                    </a:cubicBezTo>
                    <a:cubicBezTo>
                      <a:pt x="171" y="32"/>
                      <a:pt x="196" y="30"/>
                      <a:pt x="216" y="28"/>
                    </a:cubicBezTo>
                    <a:cubicBezTo>
                      <a:pt x="262" y="23"/>
                      <a:pt x="296" y="10"/>
                      <a:pt x="328"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22"/>
              <p:cNvSpPr>
                <a:spLocks/>
              </p:cNvSpPr>
              <p:nvPr/>
            </p:nvSpPr>
            <p:spPr bwMode="auto">
              <a:xfrm>
                <a:off x="4706938" y="4779963"/>
                <a:ext cx="2032000" cy="330200"/>
              </a:xfrm>
              <a:custGeom>
                <a:avLst/>
                <a:gdLst>
                  <a:gd name="T0" fmla="*/ 68 w 540"/>
                  <a:gd name="T1" fmla="*/ 8 h 88"/>
                  <a:gd name="T2" fmla="*/ 144 w 540"/>
                  <a:gd name="T3" fmla="*/ 52 h 88"/>
                  <a:gd name="T4" fmla="*/ 536 w 540"/>
                  <a:gd name="T5" fmla="*/ 56 h 88"/>
                  <a:gd name="T6" fmla="*/ 534 w 540"/>
                  <a:gd name="T7" fmla="*/ 63 h 88"/>
                  <a:gd name="T8" fmla="*/ 540 w 540"/>
                  <a:gd name="T9" fmla="*/ 68 h 88"/>
                  <a:gd name="T10" fmla="*/ 268 w 540"/>
                  <a:gd name="T11" fmla="*/ 84 h 88"/>
                  <a:gd name="T12" fmla="*/ 0 w 540"/>
                  <a:gd name="T13" fmla="*/ 44 h 88"/>
                  <a:gd name="T14" fmla="*/ 64 w 540"/>
                  <a:gd name="T15" fmla="*/ 0 h 88"/>
                  <a:gd name="T16" fmla="*/ 62 w 540"/>
                  <a:gd name="T17" fmla="*/ 6 h 88"/>
                  <a:gd name="T18" fmla="*/ 68 w 540"/>
                  <a:gd name="T1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88">
                    <a:moveTo>
                      <a:pt x="68" y="8"/>
                    </a:moveTo>
                    <a:cubicBezTo>
                      <a:pt x="37" y="39"/>
                      <a:pt x="107" y="46"/>
                      <a:pt x="144" y="52"/>
                    </a:cubicBezTo>
                    <a:cubicBezTo>
                      <a:pt x="252" y="69"/>
                      <a:pt x="422" y="66"/>
                      <a:pt x="536" y="56"/>
                    </a:cubicBezTo>
                    <a:cubicBezTo>
                      <a:pt x="534" y="63"/>
                      <a:pt x="534" y="63"/>
                      <a:pt x="534" y="63"/>
                    </a:cubicBezTo>
                    <a:cubicBezTo>
                      <a:pt x="540" y="68"/>
                      <a:pt x="540" y="68"/>
                      <a:pt x="540" y="68"/>
                    </a:cubicBezTo>
                    <a:cubicBezTo>
                      <a:pt x="460" y="86"/>
                      <a:pt x="363" y="88"/>
                      <a:pt x="268" y="84"/>
                    </a:cubicBezTo>
                    <a:cubicBezTo>
                      <a:pt x="171" y="79"/>
                      <a:pt x="68" y="80"/>
                      <a:pt x="0" y="44"/>
                    </a:cubicBezTo>
                    <a:cubicBezTo>
                      <a:pt x="8" y="16"/>
                      <a:pt x="37" y="8"/>
                      <a:pt x="64" y="0"/>
                    </a:cubicBezTo>
                    <a:cubicBezTo>
                      <a:pt x="62" y="6"/>
                      <a:pt x="62" y="6"/>
                      <a:pt x="62" y="6"/>
                    </a:cubicBezTo>
                    <a:lnTo>
                      <a:pt x="6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23"/>
              <p:cNvSpPr>
                <a:spLocks/>
              </p:cNvSpPr>
              <p:nvPr/>
            </p:nvSpPr>
            <p:spPr bwMode="auto">
              <a:xfrm>
                <a:off x="5489576" y="1635126"/>
                <a:ext cx="1133475" cy="1744663"/>
              </a:xfrm>
              <a:custGeom>
                <a:avLst/>
                <a:gdLst>
                  <a:gd name="T0" fmla="*/ 280 w 301"/>
                  <a:gd name="T1" fmla="*/ 0 h 464"/>
                  <a:gd name="T2" fmla="*/ 244 w 301"/>
                  <a:gd name="T3" fmla="*/ 152 h 464"/>
                  <a:gd name="T4" fmla="*/ 112 w 301"/>
                  <a:gd name="T5" fmla="*/ 272 h 464"/>
                  <a:gd name="T6" fmla="*/ 80 w 301"/>
                  <a:gd name="T7" fmla="*/ 336 h 464"/>
                  <a:gd name="T8" fmla="*/ 120 w 301"/>
                  <a:gd name="T9" fmla="*/ 456 h 464"/>
                  <a:gd name="T10" fmla="*/ 114 w 301"/>
                  <a:gd name="T11" fmla="*/ 458 h 464"/>
                  <a:gd name="T12" fmla="*/ 112 w 301"/>
                  <a:gd name="T13" fmla="*/ 464 h 464"/>
                  <a:gd name="T14" fmla="*/ 68 w 301"/>
                  <a:gd name="T15" fmla="*/ 256 h 464"/>
                  <a:gd name="T16" fmla="*/ 272 w 301"/>
                  <a:gd name="T17" fmla="*/ 4 h 464"/>
                  <a:gd name="T18" fmla="*/ 278 w 301"/>
                  <a:gd name="T19" fmla="*/ 6 h 464"/>
                  <a:gd name="T20" fmla="*/ 280 w 301"/>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464">
                    <a:moveTo>
                      <a:pt x="280" y="0"/>
                    </a:moveTo>
                    <a:cubicBezTo>
                      <a:pt x="301" y="54"/>
                      <a:pt x="274" y="114"/>
                      <a:pt x="244" y="152"/>
                    </a:cubicBezTo>
                    <a:cubicBezTo>
                      <a:pt x="207" y="199"/>
                      <a:pt x="146" y="229"/>
                      <a:pt x="112" y="272"/>
                    </a:cubicBezTo>
                    <a:cubicBezTo>
                      <a:pt x="99" y="288"/>
                      <a:pt x="83" y="316"/>
                      <a:pt x="80" y="336"/>
                    </a:cubicBezTo>
                    <a:cubicBezTo>
                      <a:pt x="72" y="392"/>
                      <a:pt x="103" y="415"/>
                      <a:pt x="120" y="456"/>
                    </a:cubicBezTo>
                    <a:cubicBezTo>
                      <a:pt x="114" y="458"/>
                      <a:pt x="114" y="458"/>
                      <a:pt x="114" y="458"/>
                    </a:cubicBezTo>
                    <a:cubicBezTo>
                      <a:pt x="112" y="464"/>
                      <a:pt x="112" y="464"/>
                      <a:pt x="112" y="464"/>
                    </a:cubicBezTo>
                    <a:cubicBezTo>
                      <a:pt x="54" y="413"/>
                      <a:pt x="0" y="333"/>
                      <a:pt x="68" y="256"/>
                    </a:cubicBezTo>
                    <a:cubicBezTo>
                      <a:pt x="132" y="184"/>
                      <a:pt x="274" y="135"/>
                      <a:pt x="272" y="4"/>
                    </a:cubicBezTo>
                    <a:cubicBezTo>
                      <a:pt x="278" y="6"/>
                      <a:pt x="278" y="6"/>
                      <a:pt x="278" y="6"/>
                    </a:cubicBezTo>
                    <a:lnTo>
                      <a:pt x="28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24"/>
              <p:cNvSpPr>
                <a:spLocks/>
              </p:cNvSpPr>
              <p:nvPr/>
            </p:nvSpPr>
            <p:spPr bwMode="auto">
              <a:xfrm>
                <a:off x="6024563" y="2387601"/>
                <a:ext cx="669925" cy="1203325"/>
              </a:xfrm>
              <a:custGeom>
                <a:avLst/>
                <a:gdLst>
                  <a:gd name="T0" fmla="*/ 178 w 178"/>
                  <a:gd name="T1" fmla="*/ 8 h 320"/>
                  <a:gd name="T2" fmla="*/ 78 w 178"/>
                  <a:gd name="T3" fmla="*/ 112 h 320"/>
                  <a:gd name="T4" fmla="*/ 134 w 178"/>
                  <a:gd name="T5" fmla="*/ 260 h 320"/>
                  <a:gd name="T6" fmla="*/ 94 w 178"/>
                  <a:gd name="T7" fmla="*/ 320 h 320"/>
                  <a:gd name="T8" fmla="*/ 92 w 178"/>
                  <a:gd name="T9" fmla="*/ 314 h 320"/>
                  <a:gd name="T10" fmla="*/ 86 w 178"/>
                  <a:gd name="T11" fmla="*/ 312 h 320"/>
                  <a:gd name="T12" fmla="*/ 30 w 178"/>
                  <a:gd name="T13" fmla="*/ 184 h 320"/>
                  <a:gd name="T14" fmla="*/ 174 w 178"/>
                  <a:gd name="T15" fmla="*/ 0 h 320"/>
                  <a:gd name="T16" fmla="*/ 172 w 178"/>
                  <a:gd name="T17" fmla="*/ 6 h 320"/>
                  <a:gd name="T18" fmla="*/ 178 w 178"/>
                  <a:gd name="T19" fmla="*/ 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320">
                    <a:moveTo>
                      <a:pt x="178" y="8"/>
                    </a:moveTo>
                    <a:cubicBezTo>
                      <a:pt x="140" y="47"/>
                      <a:pt x="86" y="60"/>
                      <a:pt x="78" y="112"/>
                    </a:cubicBezTo>
                    <a:cubicBezTo>
                      <a:pt x="68" y="174"/>
                      <a:pt x="139" y="206"/>
                      <a:pt x="134" y="260"/>
                    </a:cubicBezTo>
                    <a:cubicBezTo>
                      <a:pt x="132" y="285"/>
                      <a:pt x="113" y="306"/>
                      <a:pt x="94" y="320"/>
                    </a:cubicBezTo>
                    <a:cubicBezTo>
                      <a:pt x="92" y="314"/>
                      <a:pt x="92" y="314"/>
                      <a:pt x="92" y="314"/>
                    </a:cubicBezTo>
                    <a:cubicBezTo>
                      <a:pt x="86" y="312"/>
                      <a:pt x="86" y="312"/>
                      <a:pt x="86" y="312"/>
                    </a:cubicBezTo>
                    <a:cubicBezTo>
                      <a:pt x="108" y="264"/>
                      <a:pt x="42" y="227"/>
                      <a:pt x="30" y="184"/>
                    </a:cubicBezTo>
                    <a:cubicBezTo>
                      <a:pt x="0" y="82"/>
                      <a:pt x="94" y="33"/>
                      <a:pt x="174" y="0"/>
                    </a:cubicBezTo>
                    <a:cubicBezTo>
                      <a:pt x="172" y="6"/>
                      <a:pt x="172" y="6"/>
                      <a:pt x="172" y="6"/>
                    </a:cubicBezTo>
                    <a:lnTo>
                      <a:pt x="17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26"/>
              <p:cNvSpPr>
                <a:spLocks/>
              </p:cNvSpPr>
              <p:nvPr/>
            </p:nvSpPr>
            <p:spPr bwMode="auto">
              <a:xfrm>
                <a:off x="5140326" y="4060826"/>
                <a:ext cx="1584325" cy="279400"/>
              </a:xfrm>
              <a:custGeom>
                <a:avLst/>
                <a:gdLst>
                  <a:gd name="T0" fmla="*/ 81 w 421"/>
                  <a:gd name="T1" fmla="*/ 7 h 74"/>
                  <a:gd name="T2" fmla="*/ 161 w 421"/>
                  <a:gd name="T3" fmla="*/ 35 h 74"/>
                  <a:gd name="T4" fmla="*/ 269 w 421"/>
                  <a:gd name="T5" fmla="*/ 35 h 74"/>
                  <a:gd name="T6" fmla="*/ 421 w 421"/>
                  <a:gd name="T7" fmla="*/ 43 h 74"/>
                  <a:gd name="T8" fmla="*/ 165 w 421"/>
                  <a:gd name="T9" fmla="*/ 67 h 74"/>
                  <a:gd name="T10" fmla="*/ 73 w 421"/>
                  <a:gd name="T11" fmla="*/ 3 h 74"/>
                  <a:gd name="T12" fmla="*/ 75 w 421"/>
                  <a:gd name="T13" fmla="*/ 9 h 74"/>
                  <a:gd name="T14" fmla="*/ 81 w 421"/>
                  <a:gd name="T15" fmla="*/ 7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1" h="74">
                    <a:moveTo>
                      <a:pt x="81" y="7"/>
                    </a:moveTo>
                    <a:cubicBezTo>
                      <a:pt x="92" y="33"/>
                      <a:pt x="131" y="33"/>
                      <a:pt x="161" y="35"/>
                    </a:cubicBezTo>
                    <a:cubicBezTo>
                      <a:pt x="193" y="37"/>
                      <a:pt x="233" y="37"/>
                      <a:pt x="269" y="35"/>
                    </a:cubicBezTo>
                    <a:cubicBezTo>
                      <a:pt x="332" y="31"/>
                      <a:pt x="395" y="0"/>
                      <a:pt x="421" y="43"/>
                    </a:cubicBezTo>
                    <a:cubicBezTo>
                      <a:pt x="370" y="54"/>
                      <a:pt x="258" y="74"/>
                      <a:pt x="165" y="67"/>
                    </a:cubicBezTo>
                    <a:cubicBezTo>
                      <a:pt x="120" y="64"/>
                      <a:pt x="0" y="41"/>
                      <a:pt x="73" y="3"/>
                    </a:cubicBezTo>
                    <a:cubicBezTo>
                      <a:pt x="75" y="9"/>
                      <a:pt x="75" y="9"/>
                      <a:pt x="75" y="9"/>
                    </a:cubicBezTo>
                    <a:lnTo>
                      <a:pt x="81"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7"/>
              <p:cNvSpPr>
                <a:spLocks/>
              </p:cNvSpPr>
              <p:nvPr/>
            </p:nvSpPr>
            <p:spPr bwMode="auto">
              <a:xfrm>
                <a:off x="6491288" y="3771901"/>
                <a:ext cx="277813" cy="55563"/>
              </a:xfrm>
              <a:custGeom>
                <a:avLst/>
                <a:gdLst>
                  <a:gd name="T0" fmla="*/ 0 w 74"/>
                  <a:gd name="T1" fmla="*/ 15 h 15"/>
                  <a:gd name="T2" fmla="*/ 74 w 74"/>
                  <a:gd name="T3" fmla="*/ 0 h 15"/>
                </a:gdLst>
                <a:ahLst/>
                <a:cxnLst>
                  <a:cxn ang="0">
                    <a:pos x="T0" y="T1"/>
                  </a:cxn>
                  <a:cxn ang="0">
                    <a:pos x="T2" y="T3"/>
                  </a:cxn>
                </a:cxnLst>
                <a:rect l="0" t="0" r="r" b="b"/>
                <a:pathLst>
                  <a:path w="74" h="15">
                    <a:moveTo>
                      <a:pt x="0" y="15"/>
                    </a:moveTo>
                    <a:cubicBezTo>
                      <a:pt x="24" y="9"/>
                      <a:pt x="51" y="11"/>
                      <a:pt x="74" y="0"/>
                    </a:cubicBezTo>
                  </a:path>
                </a:pathLst>
              </a:custGeom>
              <a:grpFill/>
              <a:ln w="4921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8"/>
              <p:cNvSpPr>
                <a:spLocks/>
              </p:cNvSpPr>
              <p:nvPr/>
            </p:nvSpPr>
            <p:spPr bwMode="auto">
              <a:xfrm>
                <a:off x="5316538" y="3613151"/>
                <a:ext cx="165100" cy="60325"/>
              </a:xfrm>
              <a:custGeom>
                <a:avLst/>
                <a:gdLst>
                  <a:gd name="T0" fmla="*/ 44 w 44"/>
                  <a:gd name="T1" fmla="*/ 0 h 16"/>
                  <a:gd name="T2" fmla="*/ 0 w 44"/>
                  <a:gd name="T3" fmla="*/ 16 h 16"/>
                </a:gdLst>
                <a:ahLst/>
                <a:cxnLst>
                  <a:cxn ang="0">
                    <a:pos x="T0" y="T1"/>
                  </a:cxn>
                  <a:cxn ang="0">
                    <a:pos x="T2" y="T3"/>
                  </a:cxn>
                </a:cxnLst>
                <a:rect l="0" t="0" r="r" b="b"/>
                <a:pathLst>
                  <a:path w="44" h="16">
                    <a:moveTo>
                      <a:pt x="44" y="0"/>
                    </a:moveTo>
                    <a:cubicBezTo>
                      <a:pt x="31" y="7"/>
                      <a:pt x="14" y="7"/>
                      <a:pt x="0" y="16"/>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9"/>
              <p:cNvSpPr>
                <a:spLocks/>
              </p:cNvSpPr>
              <p:nvPr/>
            </p:nvSpPr>
            <p:spPr bwMode="auto">
              <a:xfrm>
                <a:off x="6716713" y="4824413"/>
                <a:ext cx="595313" cy="192088"/>
              </a:xfrm>
              <a:custGeom>
                <a:avLst/>
                <a:gdLst>
                  <a:gd name="T0" fmla="*/ 158 w 158"/>
                  <a:gd name="T1" fmla="*/ 0 h 51"/>
                  <a:gd name="T2" fmla="*/ 0 w 158"/>
                  <a:gd name="T3" fmla="*/ 51 h 51"/>
                </a:gdLst>
                <a:ahLst/>
                <a:cxnLst>
                  <a:cxn ang="0">
                    <a:pos x="T0" y="T1"/>
                  </a:cxn>
                  <a:cxn ang="0">
                    <a:pos x="T2" y="T3"/>
                  </a:cxn>
                </a:cxnLst>
                <a:rect l="0" t="0" r="r" b="b"/>
                <a:pathLst>
                  <a:path w="158" h="51">
                    <a:moveTo>
                      <a:pt x="158" y="0"/>
                    </a:moveTo>
                    <a:cubicBezTo>
                      <a:pt x="117" y="41"/>
                      <a:pt x="54" y="39"/>
                      <a:pt x="0" y="51"/>
                    </a:cubicBezTo>
                  </a:path>
                </a:pathLst>
              </a:custGeom>
              <a:grpFill/>
              <a:ln w="41275"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0"/>
              <p:cNvSpPr>
                <a:spLocks/>
              </p:cNvSpPr>
              <p:nvPr/>
            </p:nvSpPr>
            <p:spPr bwMode="auto">
              <a:xfrm>
                <a:off x="4940301" y="4727576"/>
                <a:ext cx="255588" cy="74613"/>
              </a:xfrm>
              <a:custGeom>
                <a:avLst/>
                <a:gdLst>
                  <a:gd name="T0" fmla="*/ 0 w 68"/>
                  <a:gd name="T1" fmla="*/ 20 h 20"/>
                  <a:gd name="T2" fmla="*/ 68 w 68"/>
                  <a:gd name="T3" fmla="*/ 0 h 20"/>
                </a:gdLst>
                <a:ahLst/>
                <a:cxnLst>
                  <a:cxn ang="0">
                    <a:pos x="T0" y="T1"/>
                  </a:cxn>
                  <a:cxn ang="0">
                    <a:pos x="T2" y="T3"/>
                  </a:cxn>
                </a:cxnLst>
                <a:rect l="0" t="0" r="r" b="b"/>
                <a:pathLst>
                  <a:path w="68" h="20">
                    <a:moveTo>
                      <a:pt x="0" y="20"/>
                    </a:moveTo>
                    <a:cubicBezTo>
                      <a:pt x="21" y="9"/>
                      <a:pt x="44" y="2"/>
                      <a:pt x="68"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1"/>
              <p:cNvSpPr>
                <a:spLocks/>
              </p:cNvSpPr>
              <p:nvPr/>
            </p:nvSpPr>
            <p:spPr bwMode="auto">
              <a:xfrm>
                <a:off x="5919788" y="3357563"/>
                <a:ext cx="119063" cy="134938"/>
              </a:xfrm>
              <a:custGeom>
                <a:avLst/>
                <a:gdLst>
                  <a:gd name="T0" fmla="*/ 32 w 32"/>
                  <a:gd name="T1" fmla="*/ 36 h 36"/>
                  <a:gd name="T2" fmla="*/ 0 w 32"/>
                  <a:gd name="T3" fmla="*/ 0 h 36"/>
                </a:gdLst>
                <a:ahLst/>
                <a:cxnLst>
                  <a:cxn ang="0">
                    <a:pos x="T0" y="T1"/>
                  </a:cxn>
                  <a:cxn ang="0">
                    <a:pos x="T2" y="T3"/>
                  </a:cxn>
                </a:cxnLst>
                <a:rect l="0" t="0" r="r" b="b"/>
                <a:pathLst>
                  <a:path w="32" h="36">
                    <a:moveTo>
                      <a:pt x="32" y="36"/>
                    </a:moveTo>
                    <a:cubicBezTo>
                      <a:pt x="23" y="22"/>
                      <a:pt x="11" y="12"/>
                      <a:pt x="0" y="0"/>
                    </a:cubicBezTo>
                  </a:path>
                </a:pathLst>
              </a:custGeom>
              <a:grpFill/>
              <a:ln w="34925"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2"/>
              <p:cNvSpPr>
                <a:spLocks/>
              </p:cNvSpPr>
              <p:nvPr/>
            </p:nvSpPr>
            <p:spPr bwMode="auto">
              <a:xfrm>
                <a:off x="6521451" y="1582738"/>
                <a:ext cx="14288" cy="74613"/>
              </a:xfrm>
              <a:custGeom>
                <a:avLst/>
                <a:gdLst>
                  <a:gd name="T0" fmla="*/ 4 w 4"/>
                  <a:gd name="T1" fmla="*/ 20 h 20"/>
                  <a:gd name="T2" fmla="*/ 0 w 4"/>
                  <a:gd name="T3" fmla="*/ 0 h 20"/>
                </a:gdLst>
                <a:ahLst/>
                <a:cxnLst>
                  <a:cxn ang="0">
                    <a:pos x="T0" y="T1"/>
                  </a:cxn>
                  <a:cxn ang="0">
                    <a:pos x="T2" y="T3"/>
                  </a:cxn>
                </a:cxnLst>
                <a:rect l="0" t="0" r="r" b="b"/>
                <a:pathLst>
                  <a:path w="4" h="20">
                    <a:moveTo>
                      <a:pt x="4" y="20"/>
                    </a:moveTo>
                    <a:cubicBezTo>
                      <a:pt x="2" y="14"/>
                      <a:pt x="2" y="7"/>
                      <a:pt x="0"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3"/>
              <p:cNvSpPr>
                <a:spLocks/>
              </p:cNvSpPr>
              <p:nvPr/>
            </p:nvSpPr>
            <p:spPr bwMode="auto">
              <a:xfrm>
                <a:off x="6326188" y="3568701"/>
                <a:ext cx="44450" cy="60325"/>
              </a:xfrm>
              <a:custGeom>
                <a:avLst/>
                <a:gdLst>
                  <a:gd name="T0" fmla="*/ 0 w 12"/>
                  <a:gd name="T1" fmla="*/ 16 h 16"/>
                  <a:gd name="T2" fmla="*/ 12 w 12"/>
                  <a:gd name="T3" fmla="*/ 0 h 16"/>
                </a:gdLst>
                <a:ahLst/>
                <a:cxnLst>
                  <a:cxn ang="0">
                    <a:pos x="T0" y="T1"/>
                  </a:cxn>
                  <a:cxn ang="0">
                    <a:pos x="T2" y="T3"/>
                  </a:cxn>
                </a:cxnLst>
                <a:rect l="0" t="0" r="r" b="b"/>
                <a:pathLst>
                  <a:path w="12" h="16">
                    <a:moveTo>
                      <a:pt x="0" y="16"/>
                    </a:moveTo>
                    <a:cubicBezTo>
                      <a:pt x="5" y="11"/>
                      <a:pt x="8" y="5"/>
                      <a:pt x="12"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4"/>
              <p:cNvSpPr>
                <a:spLocks/>
              </p:cNvSpPr>
              <p:nvPr/>
            </p:nvSpPr>
            <p:spPr bwMode="auto">
              <a:xfrm>
                <a:off x="6672263" y="2335213"/>
                <a:ext cx="150813" cy="74613"/>
              </a:xfrm>
              <a:custGeom>
                <a:avLst/>
                <a:gdLst>
                  <a:gd name="T0" fmla="*/ 0 w 40"/>
                  <a:gd name="T1" fmla="*/ 20 h 20"/>
                  <a:gd name="T2" fmla="*/ 40 w 40"/>
                  <a:gd name="T3" fmla="*/ 0 h 20"/>
                </a:gdLst>
                <a:ahLst/>
                <a:cxnLst>
                  <a:cxn ang="0">
                    <a:pos x="T0" y="T1"/>
                  </a:cxn>
                  <a:cxn ang="0">
                    <a:pos x="T2" y="T3"/>
                  </a:cxn>
                </a:cxnLst>
                <a:rect l="0" t="0" r="r" b="b"/>
                <a:pathLst>
                  <a:path w="40" h="20">
                    <a:moveTo>
                      <a:pt x="0" y="20"/>
                    </a:moveTo>
                    <a:cubicBezTo>
                      <a:pt x="12" y="12"/>
                      <a:pt x="26" y="5"/>
                      <a:pt x="40"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5"/>
              <p:cNvSpPr>
                <a:spLocks/>
              </p:cNvSpPr>
              <p:nvPr/>
            </p:nvSpPr>
            <p:spPr bwMode="auto">
              <a:xfrm>
                <a:off x="7108826" y="3571876"/>
                <a:ext cx="104775" cy="11113"/>
              </a:xfrm>
              <a:custGeom>
                <a:avLst/>
                <a:gdLst>
                  <a:gd name="T0" fmla="*/ 0 w 28"/>
                  <a:gd name="T1" fmla="*/ 3 h 3"/>
                  <a:gd name="T2" fmla="*/ 28 w 28"/>
                  <a:gd name="T3" fmla="*/ 3 h 3"/>
                </a:gdLst>
                <a:ahLst/>
                <a:cxnLst>
                  <a:cxn ang="0">
                    <a:pos x="T0" y="T1"/>
                  </a:cxn>
                  <a:cxn ang="0">
                    <a:pos x="T2" y="T3"/>
                  </a:cxn>
                </a:cxnLst>
                <a:rect l="0" t="0" r="r" b="b"/>
                <a:pathLst>
                  <a:path w="28" h="3">
                    <a:moveTo>
                      <a:pt x="0" y="3"/>
                    </a:moveTo>
                    <a:cubicBezTo>
                      <a:pt x="9" y="0"/>
                      <a:pt x="19" y="0"/>
                      <a:pt x="28" y="3"/>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6"/>
              <p:cNvSpPr>
                <a:spLocks/>
              </p:cNvSpPr>
              <p:nvPr/>
            </p:nvSpPr>
            <p:spPr bwMode="auto">
              <a:xfrm>
                <a:off x="7002463" y="4170363"/>
                <a:ext cx="150813" cy="74613"/>
              </a:xfrm>
              <a:custGeom>
                <a:avLst/>
                <a:gdLst>
                  <a:gd name="T0" fmla="*/ 0 w 40"/>
                  <a:gd name="T1" fmla="*/ 20 h 20"/>
                  <a:gd name="T2" fmla="*/ 40 w 40"/>
                  <a:gd name="T3" fmla="*/ 0 h 20"/>
                </a:gdLst>
                <a:ahLst/>
                <a:cxnLst>
                  <a:cxn ang="0">
                    <a:pos x="T0" y="T1"/>
                  </a:cxn>
                  <a:cxn ang="0">
                    <a:pos x="T2" y="T3"/>
                  </a:cxn>
                </a:cxnLst>
                <a:rect l="0" t="0" r="r" b="b"/>
                <a:pathLst>
                  <a:path w="40" h="20">
                    <a:moveTo>
                      <a:pt x="0" y="20"/>
                    </a:moveTo>
                    <a:cubicBezTo>
                      <a:pt x="14" y="16"/>
                      <a:pt x="27" y="7"/>
                      <a:pt x="40" y="0"/>
                    </a:cubicBezTo>
                  </a:path>
                </a:pathLst>
              </a:custGeom>
              <a:grpFill/>
              <a:ln w="2698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7"/>
              <p:cNvSpPr>
                <a:spLocks/>
              </p:cNvSpPr>
              <p:nvPr/>
            </p:nvSpPr>
            <p:spPr bwMode="auto">
              <a:xfrm>
                <a:off x="5422901" y="4065588"/>
                <a:ext cx="14288" cy="30163"/>
              </a:xfrm>
              <a:custGeom>
                <a:avLst/>
                <a:gdLst>
                  <a:gd name="T0" fmla="*/ 0 w 4"/>
                  <a:gd name="T1" fmla="*/ 8 h 8"/>
                  <a:gd name="T2" fmla="*/ 4 w 4"/>
                  <a:gd name="T3" fmla="*/ 0 h 8"/>
                </a:gdLst>
                <a:ahLst/>
                <a:cxnLst>
                  <a:cxn ang="0">
                    <a:pos x="T0" y="T1"/>
                  </a:cxn>
                  <a:cxn ang="0">
                    <a:pos x="T2" y="T3"/>
                  </a:cxn>
                </a:cxnLst>
                <a:rect l="0" t="0" r="r" b="b"/>
                <a:pathLst>
                  <a:path w="4" h="8">
                    <a:moveTo>
                      <a:pt x="0" y="8"/>
                    </a:moveTo>
                    <a:cubicBezTo>
                      <a:pt x="1" y="5"/>
                      <a:pt x="2" y="2"/>
                      <a:pt x="4" y="0"/>
                    </a:cubicBezTo>
                  </a:path>
                </a:pathLst>
              </a:custGeom>
              <a:grpFill/>
              <a:ln w="30163"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8"/>
              <p:cNvSpPr>
                <a:spLocks/>
              </p:cNvSpPr>
              <p:nvPr/>
            </p:nvSpPr>
            <p:spPr bwMode="auto">
              <a:xfrm>
                <a:off x="5392738" y="4997451"/>
                <a:ext cx="2062163" cy="304800"/>
              </a:xfrm>
              <a:custGeom>
                <a:avLst/>
                <a:gdLst>
                  <a:gd name="T0" fmla="*/ 0 w 548"/>
                  <a:gd name="T1" fmla="*/ 60 h 81"/>
                  <a:gd name="T2" fmla="*/ 548 w 548"/>
                  <a:gd name="T3" fmla="*/ 0 h 81"/>
                </a:gdLst>
                <a:ahLst/>
                <a:cxnLst>
                  <a:cxn ang="0">
                    <a:pos x="T0" y="T1"/>
                  </a:cxn>
                  <a:cxn ang="0">
                    <a:pos x="T2" y="T3"/>
                  </a:cxn>
                </a:cxnLst>
                <a:rect l="0" t="0" r="r" b="b"/>
                <a:pathLst>
                  <a:path w="548" h="81">
                    <a:moveTo>
                      <a:pt x="0" y="60"/>
                    </a:moveTo>
                    <a:cubicBezTo>
                      <a:pt x="137" y="80"/>
                      <a:pt x="456" y="81"/>
                      <a:pt x="548" y="0"/>
                    </a:cubicBezTo>
                  </a:path>
                </a:pathLst>
              </a:custGeom>
              <a:grpFill/>
              <a:ln w="46038"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5" name="文本框 54"/>
          <p:cNvSpPr txBox="1"/>
          <p:nvPr/>
        </p:nvSpPr>
        <p:spPr>
          <a:xfrm>
            <a:off x="7280047" y="3316746"/>
            <a:ext cx="1662506" cy="369332"/>
          </a:xfrm>
          <a:prstGeom prst="rect">
            <a:avLst/>
          </a:prstGeom>
          <a:noFill/>
        </p:spPr>
        <p:txBody>
          <a:bodyPr wrap="none" rtlCol="0">
            <a:spAutoFit/>
          </a:bodyPr>
          <a:lstStyle/>
          <a:p>
            <a:r>
              <a:rPr lang="en-US" altLang="zh-CN" dirty="0">
                <a:solidFill>
                  <a:schemeClr val="bg1">
                    <a:lumMod val="85000"/>
                  </a:schemeClr>
                </a:solidFill>
              </a:rPr>
              <a:t>Emails</a:t>
            </a:r>
            <a:r>
              <a:rPr lang="zh-CN" altLang="en-US" dirty="0">
                <a:solidFill>
                  <a:schemeClr val="bg1">
                    <a:lumMod val="85000"/>
                  </a:schemeClr>
                </a:solidFill>
              </a:rPr>
              <a:t> </a:t>
            </a:r>
            <a:r>
              <a:rPr lang="en-US" altLang="zh-CN" dirty="0">
                <a:solidFill>
                  <a:schemeClr val="bg1">
                    <a:lumMod val="85000"/>
                  </a:schemeClr>
                </a:solidFill>
              </a:rPr>
              <a:t>for</a:t>
            </a:r>
            <a:r>
              <a:rPr lang="zh-CN" altLang="en-US" dirty="0">
                <a:solidFill>
                  <a:schemeClr val="bg1">
                    <a:lumMod val="85000"/>
                  </a:schemeClr>
                </a:solidFill>
              </a:rPr>
              <a:t> </a:t>
            </a:r>
            <a:r>
              <a:rPr lang="en-US" altLang="zh-CN" dirty="0">
                <a:solidFill>
                  <a:schemeClr val="bg1">
                    <a:lumMod val="85000"/>
                  </a:schemeClr>
                </a:solidFill>
              </a:rPr>
              <a:t>Work</a:t>
            </a:r>
            <a:endParaRPr lang="zh-CN" altLang="en-US" dirty="0">
              <a:solidFill>
                <a:schemeClr val="bg1">
                  <a:lumMod val="85000"/>
                </a:schemeClr>
              </a:solidFill>
            </a:endParaRPr>
          </a:p>
        </p:txBody>
      </p:sp>
      <p:sp>
        <p:nvSpPr>
          <p:cNvPr id="56" name="文本框 55"/>
          <p:cNvSpPr txBox="1"/>
          <p:nvPr/>
        </p:nvSpPr>
        <p:spPr>
          <a:xfrm>
            <a:off x="9844125" y="3316746"/>
            <a:ext cx="1744517" cy="369332"/>
          </a:xfrm>
          <a:prstGeom prst="rect">
            <a:avLst/>
          </a:prstGeom>
          <a:noFill/>
        </p:spPr>
        <p:txBody>
          <a:bodyPr wrap="none" rtlCol="0">
            <a:spAutoFit/>
          </a:bodyPr>
          <a:lstStyle/>
          <a:p>
            <a:r>
              <a:rPr lang="en-US" altLang="zh-CN" dirty="0">
                <a:solidFill>
                  <a:schemeClr val="bg1">
                    <a:lumMod val="75000"/>
                  </a:schemeClr>
                </a:solidFill>
              </a:rPr>
              <a:t>Effective</a:t>
            </a:r>
            <a:r>
              <a:rPr lang="zh-CN" altLang="en-US" dirty="0">
                <a:solidFill>
                  <a:schemeClr val="bg1">
                    <a:lumMod val="75000"/>
                  </a:schemeClr>
                </a:solidFill>
              </a:rPr>
              <a:t> </a:t>
            </a:r>
            <a:r>
              <a:rPr lang="en-US" altLang="zh-CN" dirty="0">
                <a:solidFill>
                  <a:schemeClr val="bg1">
                    <a:lumMod val="75000"/>
                  </a:schemeClr>
                </a:solidFill>
              </a:rPr>
              <a:t>Memos</a:t>
            </a:r>
            <a:endParaRPr lang="zh-CN" altLang="en-US" dirty="0">
              <a:solidFill>
                <a:schemeClr val="bg1">
                  <a:lumMod val="75000"/>
                </a:schemeClr>
              </a:solidFill>
            </a:endParaRPr>
          </a:p>
        </p:txBody>
      </p:sp>
      <p:sp>
        <p:nvSpPr>
          <p:cNvPr id="57" name="文本框 56"/>
          <p:cNvSpPr txBox="1"/>
          <p:nvPr/>
        </p:nvSpPr>
        <p:spPr>
          <a:xfrm>
            <a:off x="4026272" y="3268434"/>
            <a:ext cx="2826287" cy="369332"/>
          </a:xfrm>
          <a:prstGeom prst="rect">
            <a:avLst/>
          </a:prstGeom>
          <a:noFill/>
        </p:spPr>
        <p:txBody>
          <a:bodyPr wrap="none" rtlCol="0">
            <a:spAutoFit/>
          </a:bodyPr>
          <a:lstStyle/>
          <a:p>
            <a:r>
              <a:rPr lang="en-US" altLang="zh-CN" dirty="0">
                <a:solidFill>
                  <a:schemeClr val="bg1">
                    <a:lumMod val="75000"/>
                  </a:schemeClr>
                </a:solidFill>
              </a:rPr>
              <a:t>Résumés for Job Application</a:t>
            </a:r>
            <a:endParaRPr lang="zh-CN" altLang="en-US" dirty="0">
              <a:solidFill>
                <a:schemeClr val="bg1">
                  <a:lumMod val="75000"/>
                </a:schemeClr>
              </a:solidFill>
            </a:endParaRPr>
          </a:p>
        </p:txBody>
      </p:sp>
      <p:sp>
        <p:nvSpPr>
          <p:cNvPr id="58" name="文本框 57"/>
          <p:cNvSpPr txBox="1"/>
          <p:nvPr/>
        </p:nvSpPr>
        <p:spPr>
          <a:xfrm>
            <a:off x="624366" y="3268434"/>
            <a:ext cx="3242554" cy="369332"/>
          </a:xfrm>
          <a:prstGeom prst="rect">
            <a:avLst/>
          </a:prstGeom>
          <a:noFill/>
        </p:spPr>
        <p:txBody>
          <a:bodyPr wrap="none" rtlCol="0">
            <a:spAutoFit/>
          </a:bodyPr>
          <a:lstStyle/>
          <a:p>
            <a:r>
              <a:rPr lang="en-US" altLang="zh-CN" b="1" dirty="0">
                <a:solidFill>
                  <a:srgbClr val="00B0F0"/>
                </a:solidFill>
              </a:rPr>
              <a:t>Instructions</a:t>
            </a:r>
            <a:r>
              <a:rPr lang="zh-CN" altLang="en-US" b="1" dirty="0">
                <a:solidFill>
                  <a:srgbClr val="00B0F0"/>
                </a:solidFill>
              </a:rPr>
              <a:t> </a:t>
            </a:r>
            <a:r>
              <a:rPr lang="en-US" altLang="zh-CN" b="1" dirty="0">
                <a:solidFill>
                  <a:srgbClr val="00B0F0"/>
                </a:solidFill>
              </a:rPr>
              <a:t>and</a:t>
            </a:r>
            <a:r>
              <a:rPr lang="zh-CN" altLang="en-US" b="1" dirty="0">
                <a:solidFill>
                  <a:srgbClr val="00B0F0"/>
                </a:solidFill>
              </a:rPr>
              <a:t> </a:t>
            </a:r>
            <a:r>
              <a:rPr lang="en-US" altLang="zh-CN" b="1" dirty="0">
                <a:solidFill>
                  <a:srgbClr val="00B0F0"/>
                </a:solidFill>
              </a:rPr>
              <a:t>User’s</a:t>
            </a:r>
            <a:r>
              <a:rPr lang="zh-CN" altLang="en-US" b="1" dirty="0">
                <a:solidFill>
                  <a:srgbClr val="00B0F0"/>
                </a:solidFill>
              </a:rPr>
              <a:t> </a:t>
            </a:r>
            <a:r>
              <a:rPr lang="en-US" altLang="zh-CN" b="1" dirty="0">
                <a:solidFill>
                  <a:srgbClr val="00B0F0"/>
                </a:solidFill>
              </a:rPr>
              <a:t>Manuals</a:t>
            </a:r>
            <a:endParaRPr lang="zh-CN" altLang="en-US" b="1" dirty="0">
              <a:solidFill>
                <a:srgbClr val="00B0F0"/>
              </a:solidFill>
            </a:endParaRPr>
          </a:p>
        </p:txBody>
      </p:sp>
      <p:sp>
        <p:nvSpPr>
          <p:cNvPr id="63" name="椭圆 62"/>
          <p:cNvSpPr/>
          <p:nvPr/>
        </p:nvSpPr>
        <p:spPr>
          <a:xfrm>
            <a:off x="7641724" y="2203008"/>
            <a:ext cx="1001485" cy="10014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4" name="图片 63"/>
          <p:cNvPicPr>
            <a:picLocks noChangeAspect="1"/>
          </p:cNvPicPr>
          <p:nvPr/>
        </p:nvPicPr>
        <p:blipFill>
          <a:blip r:embed="rId2" cstate="print">
            <a:duotone>
              <a:prstClr val="black"/>
              <a:srgbClr val="F5F5F5">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903348" y="2472840"/>
            <a:ext cx="478235" cy="478235"/>
          </a:xfrm>
          <a:prstGeom prst="rect">
            <a:avLst/>
          </a:prstGeom>
        </p:spPr>
      </p:pic>
      <p:sp>
        <p:nvSpPr>
          <p:cNvPr id="65" name="直角三角形 64"/>
          <p:cNvSpPr/>
          <p:nvPr/>
        </p:nvSpPr>
        <p:spPr>
          <a:xfrm flipH="1">
            <a:off x="0" y="5522973"/>
            <a:ext cx="12192000" cy="1335027"/>
          </a:xfrm>
          <a:prstGeom prst="rtTriangle">
            <a:avLst/>
          </a:prstGeom>
          <a:gradFill>
            <a:gsLst>
              <a:gs pos="0">
                <a:srgbClr val="00B0F0"/>
              </a:gs>
              <a:gs pos="100000">
                <a:srgbClr val="0070C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21262992-0CCB-284E-98BE-491BB291EAF0}"/>
              </a:ext>
            </a:extLst>
          </p:cNvPr>
          <p:cNvSpPr txBox="1"/>
          <p:nvPr/>
        </p:nvSpPr>
        <p:spPr>
          <a:xfrm>
            <a:off x="911229" y="3744286"/>
            <a:ext cx="2833343" cy="963277"/>
          </a:xfrm>
          <a:prstGeom prst="rect">
            <a:avLst/>
          </a:prstGeom>
          <a:noFill/>
        </p:spPr>
        <p:txBody>
          <a:bodyPr wrap="square" rtlCol="0">
            <a:spAutoFit/>
          </a:bodyPr>
          <a:lstStyle/>
          <a:p>
            <a:pPr>
              <a:lnSpc>
                <a:spcPct val="150000"/>
              </a:lnSpc>
            </a:pPr>
            <a:r>
              <a:rPr lang="en-US" altLang="zh-CN" sz="2000" dirty="0">
                <a:latin typeface="微软雅黑 Light" panose="020B0502040204020203" pitchFamily="34" charset="-122"/>
                <a:ea typeface="微软雅黑 Light" panose="020B0502040204020203" pitchFamily="34" charset="-122"/>
              </a:rPr>
              <a:t>1.</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Designing</a:t>
            </a:r>
          </a:p>
          <a:p>
            <a:pPr>
              <a:lnSpc>
                <a:spcPct val="150000"/>
              </a:lnSpc>
            </a:pPr>
            <a:r>
              <a:rPr lang="en-US" altLang="zh-CN" sz="2000" dirty="0">
                <a:latin typeface="微软雅黑 Light" panose="020B0502040204020203" pitchFamily="34" charset="-122"/>
                <a:ea typeface="微软雅黑 Light" panose="020B0502040204020203" pitchFamily="34" charset="-122"/>
              </a:rPr>
              <a:t>2.</a:t>
            </a:r>
            <a:r>
              <a:rPr lang="zh-CN" altLang="en-US" sz="2000" dirty="0">
                <a:latin typeface="微软雅黑 Light" panose="020B0502040204020203" pitchFamily="34" charset="-122"/>
                <a:ea typeface="微软雅黑 Light" panose="020B0502040204020203" pitchFamily="34" charset="-122"/>
              </a:rPr>
              <a:t> </a:t>
            </a:r>
            <a:r>
              <a:rPr lang="en-US" altLang="zh-CN" sz="2000" dirty="0">
                <a:latin typeface="微软雅黑 Light" panose="020B0502040204020203" pitchFamily="34" charset="-122"/>
                <a:ea typeface="微软雅黑 Light" panose="020B0502040204020203" pitchFamily="34" charset="-122"/>
              </a:rPr>
              <a:t>Drafting</a:t>
            </a:r>
            <a:endParaRPr lang="zh-CN" altLang="en-US" sz="2000" dirty="0">
              <a:latin typeface="微软雅黑 Light" panose="020B0502040204020203" pitchFamily="34" charset="-122"/>
              <a:ea typeface="微软雅黑 Light" panose="020B0502040204020203" pitchFamily="34" charset="-122"/>
            </a:endParaRPr>
          </a:p>
        </p:txBody>
      </p:sp>
      <p:sp>
        <p:nvSpPr>
          <p:cNvPr id="59" name="页脚占位符 3">
            <a:extLst>
              <a:ext uri="{FF2B5EF4-FFF2-40B4-BE49-F238E27FC236}">
                <a16:creationId xmlns:a16="http://schemas.microsoft.com/office/drawing/2014/main" id="{01596C0D-7478-9349-9103-721D8B18EE73}"/>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3681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514112" y="1872343"/>
            <a:ext cx="1175658" cy="2917371"/>
            <a:chOff x="1204685" y="1872343"/>
            <a:chExt cx="1175658" cy="2917371"/>
          </a:xfrm>
          <a:solidFill>
            <a:schemeClr val="bg1">
              <a:lumMod val="85000"/>
            </a:schemeClr>
          </a:solidFill>
        </p:grpSpPr>
        <p:sp>
          <p:nvSpPr>
            <p:cNvPr id="3" name="矩形 2"/>
            <p:cNvSpPr/>
            <p:nvPr/>
          </p:nvSpPr>
          <p:spPr>
            <a:xfrm>
              <a:off x="1625600" y="1872343"/>
              <a:ext cx="333829" cy="28738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04685" y="4702629"/>
              <a:ext cx="1175658" cy="87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4420258" y="1872343"/>
            <a:ext cx="1175658" cy="2917371"/>
            <a:chOff x="1204685" y="1872343"/>
            <a:chExt cx="1175658" cy="2917371"/>
          </a:xfrm>
          <a:solidFill>
            <a:schemeClr val="bg1">
              <a:lumMod val="85000"/>
            </a:schemeClr>
          </a:solidFill>
        </p:grpSpPr>
        <p:sp>
          <p:nvSpPr>
            <p:cNvPr id="7" name="矩形 6"/>
            <p:cNvSpPr/>
            <p:nvPr/>
          </p:nvSpPr>
          <p:spPr>
            <a:xfrm>
              <a:off x="1625600" y="1872343"/>
              <a:ext cx="333829" cy="28738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204685" y="4702629"/>
              <a:ext cx="1175658" cy="87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7116285" y="1872343"/>
            <a:ext cx="1175658" cy="2917371"/>
            <a:chOff x="1204685" y="1872343"/>
            <a:chExt cx="1175658" cy="2917371"/>
          </a:xfrm>
          <a:solidFill>
            <a:schemeClr val="bg1">
              <a:lumMod val="85000"/>
            </a:schemeClr>
          </a:solidFill>
        </p:grpSpPr>
        <p:sp>
          <p:nvSpPr>
            <p:cNvPr id="10" name="矩形 9"/>
            <p:cNvSpPr/>
            <p:nvPr/>
          </p:nvSpPr>
          <p:spPr>
            <a:xfrm>
              <a:off x="1625600" y="1872343"/>
              <a:ext cx="333829" cy="28738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04685" y="4702629"/>
              <a:ext cx="1175658" cy="87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9860138" y="1872343"/>
            <a:ext cx="1175658" cy="2917371"/>
            <a:chOff x="1204685" y="1872343"/>
            <a:chExt cx="1175658" cy="2917371"/>
          </a:xfrm>
          <a:solidFill>
            <a:schemeClr val="bg1">
              <a:lumMod val="85000"/>
            </a:schemeClr>
          </a:solidFill>
        </p:grpSpPr>
        <p:sp>
          <p:nvSpPr>
            <p:cNvPr id="13" name="矩形 12"/>
            <p:cNvSpPr/>
            <p:nvPr/>
          </p:nvSpPr>
          <p:spPr>
            <a:xfrm>
              <a:off x="1625600" y="1872343"/>
              <a:ext cx="333829" cy="28738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04685" y="4702629"/>
              <a:ext cx="1175658" cy="87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圆角矩形 15"/>
          <p:cNvSpPr/>
          <p:nvPr/>
        </p:nvSpPr>
        <p:spPr>
          <a:xfrm>
            <a:off x="1815048" y="1872343"/>
            <a:ext cx="566057" cy="72571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1</a:t>
            </a:r>
            <a:endParaRPr lang="zh-CN" altLang="en-US" sz="2800" dirty="0"/>
          </a:p>
        </p:txBody>
      </p:sp>
      <p:sp>
        <p:nvSpPr>
          <p:cNvPr id="24" name="圆角矩形 23"/>
          <p:cNvSpPr/>
          <p:nvPr/>
        </p:nvSpPr>
        <p:spPr>
          <a:xfrm>
            <a:off x="4743738" y="2485986"/>
            <a:ext cx="566057" cy="72571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2</a:t>
            </a:r>
            <a:endParaRPr lang="zh-CN" altLang="en-US" sz="2800" dirty="0"/>
          </a:p>
        </p:txBody>
      </p:sp>
      <p:sp>
        <p:nvSpPr>
          <p:cNvPr id="30" name="圆角矩形 29"/>
          <p:cNvSpPr/>
          <p:nvPr/>
        </p:nvSpPr>
        <p:spPr>
          <a:xfrm>
            <a:off x="7431418" y="3208241"/>
            <a:ext cx="566057" cy="72571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3</a:t>
            </a:r>
            <a:endParaRPr lang="zh-CN" altLang="en-US" sz="2800" dirty="0"/>
          </a:p>
        </p:txBody>
      </p:sp>
      <p:sp>
        <p:nvSpPr>
          <p:cNvPr id="36" name="圆角矩形 35"/>
          <p:cNvSpPr/>
          <p:nvPr/>
        </p:nvSpPr>
        <p:spPr>
          <a:xfrm>
            <a:off x="10183637" y="4005721"/>
            <a:ext cx="566057" cy="72571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4</a:t>
            </a:r>
            <a:endParaRPr lang="zh-CN" altLang="en-US" sz="2800" dirty="0"/>
          </a:p>
        </p:txBody>
      </p:sp>
      <p:sp>
        <p:nvSpPr>
          <p:cNvPr id="45" name="文本框 44"/>
          <p:cNvSpPr txBox="1"/>
          <p:nvPr/>
        </p:nvSpPr>
        <p:spPr>
          <a:xfrm>
            <a:off x="1421614" y="5073361"/>
            <a:ext cx="1352935" cy="400110"/>
          </a:xfrm>
          <a:prstGeom prst="rect">
            <a:avLst/>
          </a:prstGeom>
          <a:noFill/>
        </p:spPr>
        <p:txBody>
          <a:bodyPr wrap="none" rtlCol="0">
            <a:spAutoFit/>
          </a:bodyPr>
          <a:lstStyle/>
          <a:p>
            <a:pPr algn="ctr"/>
            <a:r>
              <a:rPr lang="en-US" altLang="zh-CN" sz="2000" dirty="0">
                <a:solidFill>
                  <a:srgbClr val="0070C0"/>
                </a:solidFill>
                <a:latin typeface="微软雅黑" panose="020B0503020204020204" pitchFamily="34" charset="-122"/>
                <a:ea typeface="微软雅黑" panose="020B0503020204020204" pitchFamily="34" charset="-122"/>
              </a:rPr>
              <a:t>Clarifying</a:t>
            </a:r>
            <a:endParaRPr lang="zh-CN" altLang="en-US" sz="2000" dirty="0">
              <a:solidFill>
                <a:srgbClr val="0070C0"/>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932937" y="5473471"/>
            <a:ext cx="2896335" cy="646331"/>
          </a:xfrm>
          <a:prstGeom prst="rect">
            <a:avLst/>
          </a:prstGeom>
          <a:noFill/>
        </p:spPr>
        <p:txBody>
          <a:bodyPr wrap="square" rtlCol="0">
            <a:spAutoFit/>
          </a:bodyPr>
          <a:lstStyle/>
          <a:p>
            <a:r>
              <a:rPr lang="en-US" altLang="zh-CN" dirty="0">
                <a:latin typeface="微软雅黑 Light" panose="020B0502040204020203" pitchFamily="34" charset="-122"/>
                <a:ea typeface="微软雅黑 Light" panose="020B0502040204020203" pitchFamily="34" charset="-122"/>
              </a:rPr>
              <a:t>Definitions,</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Descriptions</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and</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Sets</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of</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Instructions</a:t>
            </a:r>
          </a:p>
        </p:txBody>
      </p:sp>
      <p:sp>
        <p:nvSpPr>
          <p:cNvPr id="47" name="文本框 46"/>
          <p:cNvSpPr txBox="1"/>
          <p:nvPr/>
        </p:nvSpPr>
        <p:spPr>
          <a:xfrm>
            <a:off x="4243260" y="5073361"/>
            <a:ext cx="1426994" cy="400110"/>
          </a:xfrm>
          <a:prstGeom prst="rect">
            <a:avLst/>
          </a:prstGeom>
          <a:noFill/>
        </p:spPr>
        <p:txBody>
          <a:bodyPr wrap="none" rtlCol="0">
            <a:spAutoFit/>
          </a:bodyPr>
          <a:lstStyle/>
          <a:p>
            <a:pPr algn="ctr"/>
            <a:r>
              <a:rPr lang="en-US" altLang="zh-CN" sz="2000" dirty="0">
                <a:solidFill>
                  <a:srgbClr val="0070C0"/>
                </a:solidFill>
                <a:latin typeface="微软雅黑" panose="020B0503020204020204" pitchFamily="34" charset="-122"/>
                <a:ea typeface="微软雅黑" panose="020B0503020204020204" pitchFamily="34" charset="-122"/>
              </a:rPr>
              <a:t>Designing</a:t>
            </a:r>
            <a:endParaRPr lang="zh-CN" altLang="en-US" sz="2000" dirty="0">
              <a:solidFill>
                <a:srgbClr val="0070C0"/>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6357253" y="5073361"/>
            <a:ext cx="2714397" cy="400110"/>
          </a:xfrm>
          <a:prstGeom prst="rect">
            <a:avLst/>
          </a:prstGeom>
          <a:noFill/>
        </p:spPr>
        <p:txBody>
          <a:bodyPr wrap="none" rtlCol="0">
            <a:spAutoFit/>
          </a:bodyPr>
          <a:lstStyle/>
          <a:p>
            <a:pPr algn="ctr"/>
            <a:r>
              <a:rPr lang="en-US" altLang="zh-CN" sz="2000" dirty="0">
                <a:solidFill>
                  <a:srgbClr val="0070C0"/>
                </a:solidFill>
                <a:latin typeface="微软雅黑" panose="020B0503020204020204" pitchFamily="34" charset="-122"/>
                <a:ea typeface="微软雅黑" panose="020B0503020204020204" pitchFamily="34" charset="-122"/>
              </a:rPr>
              <a:t>Drafting</a:t>
            </a:r>
            <a:r>
              <a:rPr lang="zh-CN" altLang="en-US" sz="2000" dirty="0">
                <a:solidFill>
                  <a:srgbClr val="0070C0"/>
                </a:solidFill>
                <a:latin typeface="微软雅黑" panose="020B0503020204020204" pitchFamily="34" charset="-122"/>
                <a:ea typeface="微软雅黑" panose="020B0503020204020204" pitchFamily="34" charset="-122"/>
              </a:rPr>
              <a:t> </a:t>
            </a:r>
            <a:r>
              <a:rPr lang="en-US" altLang="zh-CN" sz="2000" dirty="0">
                <a:solidFill>
                  <a:srgbClr val="0070C0"/>
                </a:solidFill>
                <a:latin typeface="微软雅黑" panose="020B0503020204020204" pitchFamily="34" charset="-122"/>
                <a:ea typeface="微软雅黑" panose="020B0503020204020204" pitchFamily="34" charset="-122"/>
              </a:rPr>
              <a:t>Instructions</a:t>
            </a:r>
            <a:endParaRPr lang="zh-CN" altLang="en-US" sz="2000" dirty="0">
              <a:solidFill>
                <a:srgbClr val="0070C0"/>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9310647" y="5056428"/>
            <a:ext cx="2312043" cy="400110"/>
          </a:xfrm>
          <a:prstGeom prst="rect">
            <a:avLst/>
          </a:prstGeom>
          <a:noFill/>
        </p:spPr>
        <p:txBody>
          <a:bodyPr wrap="none" rtlCol="0">
            <a:spAutoFit/>
          </a:bodyPr>
          <a:lstStyle/>
          <a:p>
            <a:pPr algn="ctr"/>
            <a:r>
              <a:rPr lang="en-US" altLang="zh-CN" sz="2000" dirty="0">
                <a:solidFill>
                  <a:srgbClr val="0070C0"/>
                </a:solidFill>
                <a:latin typeface="微软雅黑" panose="020B0503020204020204" pitchFamily="34" charset="-122"/>
                <a:ea typeface="微软雅黑" panose="020B0503020204020204" pitchFamily="34" charset="-122"/>
              </a:rPr>
              <a:t>Drafting</a:t>
            </a:r>
            <a:r>
              <a:rPr lang="zh-CN" altLang="en-US" sz="2000" dirty="0">
                <a:solidFill>
                  <a:srgbClr val="0070C0"/>
                </a:solidFill>
                <a:latin typeface="微软雅黑" panose="020B0503020204020204" pitchFamily="34" charset="-122"/>
                <a:ea typeface="微软雅黑" panose="020B0503020204020204" pitchFamily="34" charset="-122"/>
              </a:rPr>
              <a:t> </a:t>
            </a:r>
            <a:r>
              <a:rPr lang="en-US" altLang="zh-CN" sz="2000" dirty="0">
                <a:solidFill>
                  <a:srgbClr val="0070C0"/>
                </a:solidFill>
                <a:latin typeface="微软雅黑" panose="020B0503020204020204" pitchFamily="34" charset="-122"/>
                <a:ea typeface="微软雅黑" panose="020B0503020204020204" pitchFamily="34" charset="-122"/>
              </a:rPr>
              <a:t>Manuals</a:t>
            </a:r>
            <a:endParaRPr lang="zh-CN" altLang="en-US" sz="2000" dirty="0">
              <a:solidFill>
                <a:srgbClr val="0070C0"/>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4557995" y="382110"/>
            <a:ext cx="3146119"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Major</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Points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圆角矩形 53"/>
          <p:cNvSpPr/>
          <p:nvPr/>
        </p:nvSpPr>
        <p:spPr>
          <a:xfrm flipV="1">
            <a:off x="5210957" y="1085163"/>
            <a:ext cx="2108198" cy="4744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E5E996C5-1CC2-B14D-A75B-83FD9E36F1EC}"/>
              </a:ext>
            </a:extLst>
          </p:cNvPr>
          <p:cNvSpPr txBox="1"/>
          <p:nvPr/>
        </p:nvSpPr>
        <p:spPr>
          <a:xfrm>
            <a:off x="3977768" y="5473471"/>
            <a:ext cx="2886858" cy="1477328"/>
          </a:xfrm>
          <a:prstGeom prst="rect">
            <a:avLst/>
          </a:prstGeom>
          <a:noFill/>
        </p:spPr>
        <p:txBody>
          <a:bodyPr wrap="square" rtlCol="0">
            <a:spAutoFit/>
          </a:bodyPr>
          <a:lstStyle/>
          <a:p>
            <a:pPr marL="342900" indent="-342900">
              <a:buAutoNum type="arabicPeriod"/>
            </a:pPr>
            <a:r>
              <a:rPr lang="en-US" altLang="zh-CN" dirty="0">
                <a:latin typeface="微软雅黑 Light" panose="020B0502040204020203" pitchFamily="34" charset="-122"/>
                <a:ea typeface="微软雅黑 Light" panose="020B0502040204020203" pitchFamily="34" charset="-122"/>
              </a:rPr>
              <a:t>Way</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to</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Design</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Definitions</a:t>
            </a:r>
          </a:p>
          <a:p>
            <a:pPr marL="342900" indent="-342900">
              <a:buAutoNum type="arabicPeriod"/>
            </a:pPr>
            <a:r>
              <a:rPr lang="en-US" altLang="zh-CN" dirty="0">
                <a:latin typeface="微软雅黑 Light" panose="020B0502040204020203" pitchFamily="34" charset="-122"/>
                <a:ea typeface="微软雅黑 Light" panose="020B0502040204020203" pitchFamily="34" charset="-122"/>
              </a:rPr>
              <a:t>Types</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of</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Definitions</a:t>
            </a:r>
          </a:p>
          <a:p>
            <a:pPr marL="342900" indent="-342900">
              <a:buAutoNum type="arabicPeriod"/>
            </a:pPr>
            <a:r>
              <a:rPr lang="en-US" altLang="zh-CN" dirty="0">
                <a:latin typeface="微软雅黑 Light" panose="020B0502040204020203" pitchFamily="34" charset="-122"/>
                <a:ea typeface="微软雅黑 Light" panose="020B0502040204020203" pitchFamily="34" charset="-122"/>
              </a:rPr>
              <a:t>Guidelines</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for</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Writing</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Descriptions</a:t>
            </a:r>
          </a:p>
        </p:txBody>
      </p:sp>
      <p:sp>
        <p:nvSpPr>
          <p:cNvPr id="57" name="文本框 56">
            <a:extLst>
              <a:ext uri="{FF2B5EF4-FFF2-40B4-BE49-F238E27FC236}">
                <a16:creationId xmlns:a16="http://schemas.microsoft.com/office/drawing/2014/main" id="{725D2658-93D7-444D-9B6E-0E61DD868E71}"/>
              </a:ext>
            </a:extLst>
          </p:cNvPr>
          <p:cNvSpPr txBox="1"/>
          <p:nvPr/>
        </p:nvSpPr>
        <p:spPr>
          <a:xfrm>
            <a:off x="7063387" y="5473471"/>
            <a:ext cx="1620730" cy="369332"/>
          </a:xfrm>
          <a:prstGeom prst="rect">
            <a:avLst/>
          </a:prstGeom>
          <a:noFill/>
        </p:spPr>
        <p:txBody>
          <a:bodyPr wrap="square" rtlCol="0">
            <a:spAutoFit/>
          </a:bodyPr>
          <a:lstStyle/>
          <a:p>
            <a:r>
              <a:rPr lang="en-US" altLang="zh-CN" dirty="0">
                <a:latin typeface="微软雅黑 Light" panose="020B0502040204020203" pitchFamily="34" charset="-122"/>
                <a:ea typeface="微软雅黑 Light" panose="020B0502040204020203" pitchFamily="34" charset="-122"/>
              </a:rPr>
              <a:t>4</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Elements</a:t>
            </a:r>
          </a:p>
        </p:txBody>
      </p:sp>
      <p:sp>
        <p:nvSpPr>
          <p:cNvPr id="58" name="文本框 57">
            <a:extLst>
              <a:ext uri="{FF2B5EF4-FFF2-40B4-BE49-F238E27FC236}">
                <a16:creationId xmlns:a16="http://schemas.microsoft.com/office/drawing/2014/main" id="{9F2F9095-06EA-BB4D-A636-E5DCC183E75A}"/>
              </a:ext>
            </a:extLst>
          </p:cNvPr>
          <p:cNvSpPr txBox="1"/>
          <p:nvPr/>
        </p:nvSpPr>
        <p:spPr>
          <a:xfrm>
            <a:off x="9709007" y="5427304"/>
            <a:ext cx="1991926" cy="1200329"/>
          </a:xfrm>
          <a:prstGeom prst="rect">
            <a:avLst/>
          </a:prstGeom>
          <a:noFill/>
        </p:spPr>
        <p:txBody>
          <a:bodyPr wrap="square" rtlCol="0">
            <a:spAutoFit/>
          </a:bodyPr>
          <a:lstStyle/>
          <a:p>
            <a:r>
              <a:rPr lang="en-US" altLang="zh-CN" dirty="0">
                <a:latin typeface="微软雅黑 Light" panose="020B0502040204020203" pitchFamily="34" charset="-122"/>
                <a:ea typeface="微软雅黑 Light" panose="020B0502040204020203" pitchFamily="34" charset="-122"/>
              </a:rPr>
              <a:t>Difference</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between</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the</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Instructions</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and</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the</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Manuals</a:t>
            </a:r>
          </a:p>
        </p:txBody>
      </p:sp>
      <p:pic>
        <p:nvPicPr>
          <p:cNvPr id="59" name="图片 58">
            <a:extLst>
              <a:ext uri="{FF2B5EF4-FFF2-40B4-BE49-F238E27FC236}">
                <a16:creationId xmlns:a16="http://schemas.microsoft.com/office/drawing/2014/main" id="{086D9256-5A06-FA4B-9ABE-CAF2D4810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4635" y="5489117"/>
            <a:ext cx="617060" cy="509625"/>
          </a:xfrm>
          <a:prstGeom prst="rect">
            <a:avLst/>
          </a:prstGeom>
        </p:spPr>
      </p:pic>
      <p:sp>
        <p:nvSpPr>
          <p:cNvPr id="29" name="直角三角形 28">
            <a:extLst>
              <a:ext uri="{FF2B5EF4-FFF2-40B4-BE49-F238E27FC236}">
                <a16:creationId xmlns:a16="http://schemas.microsoft.com/office/drawing/2014/main" id="{A6D65305-ADE8-5344-B66C-F0B93BE2D15A}"/>
              </a:ext>
            </a:extLst>
          </p:cNvPr>
          <p:cNvSpPr/>
          <p:nvPr/>
        </p:nvSpPr>
        <p:spPr>
          <a:xfrm rot="5400000" flipH="1">
            <a:off x="50656" y="5573629"/>
            <a:ext cx="1233714" cy="1335027"/>
          </a:xfrm>
          <a:prstGeom prst="rtTriangle">
            <a:avLst/>
          </a:prstGeom>
          <a:gradFill>
            <a:gsLst>
              <a:gs pos="0">
                <a:srgbClr val="00B0F0"/>
              </a:gs>
              <a:gs pos="100000">
                <a:srgbClr val="0070C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页脚占位符 3">
            <a:extLst>
              <a:ext uri="{FF2B5EF4-FFF2-40B4-BE49-F238E27FC236}">
                <a16:creationId xmlns:a16="http://schemas.microsoft.com/office/drawing/2014/main" id="{3D677705-2DF6-7046-9F93-1B66CFA3D80D}"/>
              </a:ext>
            </a:extLst>
          </p:cNvPr>
          <p:cNvSpPr txBox="1">
            <a:spLocks/>
          </p:cNvSpPr>
          <p:nvPr/>
        </p:nvSpPr>
        <p:spPr>
          <a:xfrm>
            <a:off x="6864626" y="70986"/>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2292024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F6648918-DB94-F04E-AF0F-8D840C7EB163}"/>
              </a:ext>
            </a:extLst>
          </p:cNvPr>
          <p:cNvSpPr/>
          <p:nvPr/>
        </p:nvSpPr>
        <p:spPr>
          <a:xfrm rot="5400000" flipH="1">
            <a:off x="50656" y="5573629"/>
            <a:ext cx="1233714" cy="1335027"/>
          </a:xfrm>
          <a:prstGeom prst="rtTriangle">
            <a:avLst/>
          </a:prstGeom>
          <a:gradFill>
            <a:gsLst>
              <a:gs pos="0">
                <a:srgbClr val="00B0F0"/>
              </a:gs>
              <a:gs pos="100000">
                <a:srgbClr val="0070C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1">
            <a:extLst>
              <a:ext uri="{FF2B5EF4-FFF2-40B4-BE49-F238E27FC236}">
                <a16:creationId xmlns:a16="http://schemas.microsoft.com/office/drawing/2014/main" id="{2E162C23-F17A-B540-A396-F5E7F7F0E41F}"/>
              </a:ext>
            </a:extLst>
          </p:cNvPr>
          <p:cNvSpPr txBox="1">
            <a:spLocks/>
          </p:cNvSpPr>
          <p:nvPr/>
        </p:nvSpPr>
        <p:spPr>
          <a:xfrm>
            <a:off x="3955098" y="284882"/>
            <a:ext cx="3691406" cy="651858"/>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ym typeface="+mn-ea"/>
              </a:rPr>
              <a:t>1. Clarifying</a:t>
            </a:r>
            <a:r>
              <a:rPr lang="zh-CN" altLang="en-US" b="1" dirty="0">
                <a:sym typeface="+mn-ea"/>
              </a:rPr>
              <a:t> </a:t>
            </a:r>
            <a:r>
              <a:rPr lang="en-US" altLang="zh-CN" b="1" dirty="0">
                <a:sym typeface="+mn-ea"/>
              </a:rPr>
              <a:t>Terms</a:t>
            </a:r>
            <a:endParaRPr lang="en-US" altLang="zh-CN" dirty="0"/>
          </a:p>
        </p:txBody>
      </p:sp>
      <p:sp>
        <p:nvSpPr>
          <p:cNvPr id="4" name="内容占位符 2">
            <a:extLst>
              <a:ext uri="{FF2B5EF4-FFF2-40B4-BE49-F238E27FC236}">
                <a16:creationId xmlns:a16="http://schemas.microsoft.com/office/drawing/2014/main" id="{7EC81E10-1EB4-644C-BC8D-1C29ED310AC5}"/>
              </a:ext>
            </a:extLst>
          </p:cNvPr>
          <p:cNvSpPr txBox="1">
            <a:spLocks/>
          </p:cNvSpPr>
          <p:nvPr/>
        </p:nvSpPr>
        <p:spPr>
          <a:xfrm>
            <a:off x="842204" y="1161093"/>
            <a:ext cx="10852150" cy="45076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u="sng" dirty="0">
                <a:solidFill>
                  <a:srgbClr val="FF0000"/>
                </a:solidFill>
              </a:rPr>
              <a:t>A definition</a:t>
            </a:r>
            <a:r>
              <a:rPr lang="zh-CN" altLang="en-US" sz="2400" dirty="0">
                <a:solidFill>
                  <a:srgbClr val="FF0000"/>
                </a:solidFill>
              </a:rPr>
              <a:t> </a:t>
            </a:r>
            <a:r>
              <a:rPr lang="zh-CN" altLang="en-US" sz="2400" dirty="0"/>
              <a:t>is typically a brief explanation, using words and sometimes</a:t>
            </a:r>
          </a:p>
          <a:p>
            <a:pPr marL="0" indent="0">
              <a:buFont typeface="Arial" panose="020B0604020202020204" pitchFamily="34" charset="0"/>
              <a:buNone/>
            </a:pPr>
            <a:r>
              <a:rPr lang="zh-CN" altLang="en-US" sz="2400" dirty="0"/>
              <a:t>graphics, of what an item is or what a concept means.</a:t>
            </a:r>
            <a:endParaRPr lang="en-US" altLang="zh-CN" sz="2400" dirty="0"/>
          </a:p>
          <a:p>
            <a:pPr marL="0" indent="0">
              <a:buFont typeface="Arial" panose="020B0604020202020204" pitchFamily="34" charset="0"/>
              <a:buNone/>
            </a:pPr>
            <a:endParaRPr lang="zh-CN" altLang="en-US" sz="2400" dirty="0"/>
          </a:p>
          <a:p>
            <a:r>
              <a:rPr lang="zh-CN" altLang="en-US" sz="2400" b="1" u="sng" dirty="0">
                <a:solidFill>
                  <a:srgbClr val="FF0000"/>
                </a:solidFill>
              </a:rPr>
              <a:t>A description</a:t>
            </a:r>
            <a:r>
              <a:rPr lang="zh-CN" altLang="en-US" sz="2400" dirty="0">
                <a:solidFill>
                  <a:srgbClr val="FF0000"/>
                </a:solidFill>
              </a:rPr>
              <a:t> </a:t>
            </a:r>
            <a:r>
              <a:rPr lang="zh-CN" altLang="en-US" sz="2400" dirty="0"/>
              <a:t>is typically a longer explanation—usually accompanied by</a:t>
            </a:r>
          </a:p>
          <a:p>
            <a:pPr marL="0" indent="0">
              <a:buFont typeface="Arial" panose="020B0604020202020204" pitchFamily="34" charset="0"/>
              <a:buNone/>
            </a:pPr>
            <a:r>
              <a:rPr lang="zh-CN" altLang="en-US" sz="2400" dirty="0"/>
              <a:t>graphics—of the physical or operational features of an object, mechanism, or</a:t>
            </a:r>
          </a:p>
          <a:p>
            <a:pPr marL="0" indent="0">
              <a:buFont typeface="Arial" panose="020B0604020202020204" pitchFamily="34" charset="0"/>
              <a:buNone/>
            </a:pPr>
            <a:r>
              <a:rPr lang="zh-CN" altLang="en-US" sz="2400" dirty="0"/>
              <a:t>process.</a:t>
            </a:r>
            <a:endParaRPr lang="en-US" altLang="zh-CN" sz="2400" dirty="0"/>
          </a:p>
          <a:p>
            <a:pPr marL="0" indent="0">
              <a:buFont typeface="Arial" panose="020B0604020202020204" pitchFamily="34" charset="0"/>
              <a:buNone/>
            </a:pPr>
            <a:endParaRPr lang="zh-CN" altLang="en-US" sz="2400" dirty="0"/>
          </a:p>
          <a:p>
            <a:r>
              <a:rPr lang="zh-CN" altLang="en-US" sz="2400" b="1" u="sng" dirty="0">
                <a:solidFill>
                  <a:srgbClr val="FF0000"/>
                </a:solidFill>
              </a:rPr>
              <a:t>A set of instructions</a:t>
            </a:r>
            <a:r>
              <a:rPr lang="zh-CN" altLang="en-US" sz="2400" dirty="0">
                <a:solidFill>
                  <a:srgbClr val="FF0000"/>
                </a:solidFill>
              </a:rPr>
              <a:t> </a:t>
            </a:r>
            <a:r>
              <a:rPr lang="zh-CN" altLang="en-US" sz="2400" dirty="0"/>
              <a:t>is a kind of process description, almost always accompanied</a:t>
            </a:r>
          </a:p>
          <a:p>
            <a:pPr marL="0" indent="0">
              <a:buFont typeface="Arial" panose="020B0604020202020204" pitchFamily="34" charset="0"/>
              <a:buNone/>
            </a:pPr>
            <a:r>
              <a:rPr lang="zh-CN" altLang="en-US" sz="2400" dirty="0"/>
              <a:t>by graphics, intended to enable a person to carry out a task. </a:t>
            </a:r>
          </a:p>
        </p:txBody>
      </p:sp>
      <p:sp>
        <p:nvSpPr>
          <p:cNvPr id="5" name="圆角矩形 4">
            <a:extLst>
              <a:ext uri="{FF2B5EF4-FFF2-40B4-BE49-F238E27FC236}">
                <a16:creationId xmlns:a16="http://schemas.microsoft.com/office/drawing/2014/main" id="{293533DD-99CC-9B42-A107-4096C8CB6D17}"/>
              </a:ext>
            </a:extLst>
          </p:cNvPr>
          <p:cNvSpPr/>
          <p:nvPr/>
        </p:nvSpPr>
        <p:spPr>
          <a:xfrm flipV="1">
            <a:off x="5237239" y="936740"/>
            <a:ext cx="1671561" cy="4571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页脚占位符 3">
            <a:extLst>
              <a:ext uri="{FF2B5EF4-FFF2-40B4-BE49-F238E27FC236}">
                <a16:creationId xmlns:a16="http://schemas.microsoft.com/office/drawing/2014/main" id="{62104C09-281E-BB4F-B72E-849DBDF801A0}"/>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3874405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1184252" y="239193"/>
            <a:ext cx="9823523" cy="646331"/>
          </a:xfrm>
          <a:prstGeom prst="rect">
            <a:avLst/>
          </a:prstGeom>
          <a:noFill/>
        </p:spPr>
        <p:txBody>
          <a:bodyPr wrap="none" rtlCol="0">
            <a:spAutoFit/>
          </a:bodyPr>
          <a:lstStyle/>
          <a:p>
            <a:pPr algn="ct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2. Designing</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Definitions</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and</a:t>
            </a: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rPr>
              <a:t>Descriptions</a:t>
            </a:r>
            <a:endPar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圆角矩形 42"/>
          <p:cNvSpPr/>
          <p:nvPr/>
        </p:nvSpPr>
        <p:spPr>
          <a:xfrm flipV="1">
            <a:off x="5237239" y="936740"/>
            <a:ext cx="1671561" cy="4571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1338199" y="1618514"/>
            <a:ext cx="246743" cy="246743"/>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1793848" y="1457449"/>
            <a:ext cx="4500656" cy="523220"/>
          </a:xfrm>
          <a:prstGeom prst="rect">
            <a:avLst/>
          </a:prstGeom>
          <a:noFill/>
        </p:spPr>
        <p:txBody>
          <a:bodyPr wrap="none" rtlCol="0">
            <a:spAutoFit/>
          </a:bodyPr>
          <a:lstStyle/>
          <a:p>
            <a:r>
              <a:rPr lang="en-US" altLang="zh-CN" sz="2800" b="1" dirty="0">
                <a:solidFill>
                  <a:srgbClr val="0070C0"/>
                </a:solidFill>
                <a:latin typeface="微软雅黑 Light" panose="020B0502040204020203" pitchFamily="34" charset="-122"/>
                <a:ea typeface="微软雅黑 Light" panose="020B0502040204020203" pitchFamily="34" charset="-122"/>
              </a:rPr>
              <a:t>Ways</a:t>
            </a:r>
            <a:r>
              <a:rPr lang="zh-CN" altLang="en-US" sz="2800" b="1" dirty="0">
                <a:solidFill>
                  <a:srgbClr val="0070C0"/>
                </a:solidFill>
                <a:latin typeface="微软雅黑 Light" panose="020B0502040204020203" pitchFamily="34" charset="-122"/>
                <a:ea typeface="微软雅黑 Light" panose="020B0502040204020203" pitchFamily="34" charset="-122"/>
              </a:rPr>
              <a:t> </a:t>
            </a:r>
            <a:r>
              <a:rPr lang="en-US" altLang="zh-CN" sz="2800" b="1" dirty="0">
                <a:solidFill>
                  <a:srgbClr val="0070C0"/>
                </a:solidFill>
                <a:latin typeface="微软雅黑 Light" panose="020B0502040204020203" pitchFamily="34" charset="-122"/>
                <a:ea typeface="微软雅黑 Light" panose="020B0502040204020203" pitchFamily="34" charset="-122"/>
              </a:rPr>
              <a:t>to</a:t>
            </a:r>
            <a:r>
              <a:rPr lang="zh-CN" altLang="en-US" sz="2800" b="1" dirty="0">
                <a:solidFill>
                  <a:srgbClr val="0070C0"/>
                </a:solidFill>
                <a:latin typeface="微软雅黑 Light" panose="020B0502040204020203" pitchFamily="34" charset="-122"/>
                <a:ea typeface="微软雅黑 Light" panose="020B0502040204020203" pitchFamily="34" charset="-122"/>
              </a:rPr>
              <a:t> </a:t>
            </a:r>
            <a:r>
              <a:rPr lang="en-US" altLang="zh-CN" sz="2800" b="1" dirty="0">
                <a:solidFill>
                  <a:srgbClr val="0070C0"/>
                </a:solidFill>
                <a:latin typeface="微软雅黑 Light" panose="020B0502040204020203" pitchFamily="34" charset="-122"/>
                <a:ea typeface="微软雅黑 Light" panose="020B0502040204020203" pitchFamily="34" charset="-122"/>
              </a:rPr>
              <a:t>Design</a:t>
            </a:r>
            <a:r>
              <a:rPr lang="zh-CN" altLang="en-US" sz="2800" b="1" dirty="0">
                <a:solidFill>
                  <a:srgbClr val="0070C0"/>
                </a:solidFill>
                <a:latin typeface="微软雅黑 Light" panose="020B0502040204020203" pitchFamily="34" charset="-122"/>
                <a:ea typeface="微软雅黑 Light" panose="020B0502040204020203" pitchFamily="34" charset="-122"/>
              </a:rPr>
              <a:t> </a:t>
            </a:r>
            <a:r>
              <a:rPr lang="en-US" altLang="zh-CN" sz="2800" b="1" dirty="0">
                <a:solidFill>
                  <a:srgbClr val="0070C0"/>
                </a:solidFill>
                <a:latin typeface="微软雅黑 Light" panose="020B0502040204020203" pitchFamily="34" charset="-122"/>
                <a:ea typeface="微软雅黑 Light" panose="020B0502040204020203" pitchFamily="34" charset="-122"/>
              </a:rPr>
              <a:t>Definitions</a:t>
            </a:r>
            <a:endParaRPr lang="zh-CN" altLang="en-US" sz="2800" b="1" dirty="0">
              <a:solidFill>
                <a:srgbClr val="0070C0"/>
              </a:solidFill>
              <a:latin typeface="微软雅黑 Light" panose="020B0502040204020203" pitchFamily="34" charset="-122"/>
              <a:ea typeface="微软雅黑 Light" panose="020B0502040204020203" pitchFamily="34" charset="-122"/>
            </a:endParaRPr>
          </a:p>
        </p:txBody>
      </p:sp>
      <p:sp>
        <p:nvSpPr>
          <p:cNvPr id="2" name="文本框 1">
            <a:extLst>
              <a:ext uri="{FF2B5EF4-FFF2-40B4-BE49-F238E27FC236}">
                <a16:creationId xmlns:a16="http://schemas.microsoft.com/office/drawing/2014/main" id="{12061783-8821-7441-B154-BD1BC4E6D9A2}"/>
              </a:ext>
            </a:extLst>
          </p:cNvPr>
          <p:cNvSpPr txBox="1"/>
          <p:nvPr/>
        </p:nvSpPr>
        <p:spPr>
          <a:xfrm>
            <a:off x="1584942" y="2232829"/>
            <a:ext cx="5961909" cy="3257174"/>
          </a:xfrm>
          <a:prstGeom prst="rect">
            <a:avLst/>
          </a:prstGeom>
          <a:noFill/>
        </p:spPr>
        <p:txBody>
          <a:bodyPr wrap="square" rtlCol="0">
            <a:spAutoFit/>
          </a:bodyPr>
          <a:lstStyle/>
          <a:p>
            <a:pPr>
              <a:lnSpc>
                <a:spcPct val="150000"/>
              </a:lnSpc>
            </a:pPr>
            <a:r>
              <a:rPr kumimoji="1" lang="en-US" altLang="zh-CN" sz="2800" dirty="0"/>
              <a:t>(1)</a:t>
            </a:r>
            <a:r>
              <a:rPr kumimoji="1" lang="zh-CN" altLang="en-US" sz="2800" dirty="0"/>
              <a:t> </a:t>
            </a:r>
            <a:r>
              <a:rPr kumimoji="1" lang="en-US" altLang="zh-CN" sz="2800" dirty="0"/>
              <a:t>Creating</a:t>
            </a:r>
            <a:r>
              <a:rPr kumimoji="1" lang="zh-CN" altLang="en-US" sz="2800" dirty="0"/>
              <a:t> </a:t>
            </a:r>
            <a:r>
              <a:rPr kumimoji="1" lang="en-US" altLang="zh-CN" sz="2800" dirty="0"/>
              <a:t>a</a:t>
            </a:r>
            <a:r>
              <a:rPr kumimoji="1" lang="zh-CN" altLang="en-US" sz="2800" dirty="0"/>
              <a:t> </a:t>
            </a:r>
            <a:r>
              <a:rPr kumimoji="1" lang="en-US" altLang="zh-CN" sz="2800" dirty="0"/>
              <a:t>Glossary</a:t>
            </a:r>
            <a:r>
              <a:rPr kumimoji="1" lang="zh-CN" altLang="en-US" sz="2800" dirty="0"/>
              <a:t> </a:t>
            </a:r>
            <a:r>
              <a:rPr kumimoji="1" lang="en-US" altLang="zh-CN" sz="2800" dirty="0"/>
              <a:t>(for</a:t>
            </a:r>
            <a:r>
              <a:rPr kumimoji="1" lang="zh-CN" altLang="en-US" sz="2800" dirty="0"/>
              <a:t> </a:t>
            </a:r>
            <a:r>
              <a:rPr kumimoji="1" lang="en-US" altLang="zh-CN" sz="2800" dirty="0"/>
              <a:t>long</a:t>
            </a:r>
            <a:r>
              <a:rPr kumimoji="1" lang="zh-CN" altLang="en-US" sz="2800" dirty="0"/>
              <a:t> </a:t>
            </a:r>
            <a:r>
              <a:rPr kumimoji="1" lang="en-US" altLang="zh-CN" sz="2800" dirty="0"/>
              <a:t>documents)</a:t>
            </a:r>
          </a:p>
          <a:p>
            <a:pPr>
              <a:lnSpc>
                <a:spcPct val="150000"/>
              </a:lnSpc>
            </a:pPr>
            <a:r>
              <a:rPr kumimoji="1" lang="en-US" altLang="zh-CN" sz="2800" dirty="0"/>
              <a:t>(2)</a:t>
            </a:r>
            <a:r>
              <a:rPr kumimoji="1" lang="zh-CN" altLang="en-US" sz="2800" dirty="0"/>
              <a:t> </a:t>
            </a:r>
            <a:r>
              <a:rPr kumimoji="1" lang="en-US" altLang="zh-CN" sz="2800" dirty="0"/>
              <a:t>Using</a:t>
            </a:r>
            <a:r>
              <a:rPr kumimoji="1" lang="zh-CN" altLang="en-US" sz="2800" dirty="0"/>
              <a:t> </a:t>
            </a:r>
            <a:r>
              <a:rPr kumimoji="1" lang="en-US" altLang="zh-CN" sz="2800" dirty="0"/>
              <a:t>Simplified</a:t>
            </a:r>
            <a:r>
              <a:rPr kumimoji="1" lang="zh-CN" altLang="en-US" sz="2800" dirty="0"/>
              <a:t> </a:t>
            </a:r>
            <a:r>
              <a:rPr kumimoji="1" lang="en-US" altLang="zh-CN" sz="2800" dirty="0"/>
              <a:t>English</a:t>
            </a:r>
          </a:p>
          <a:p>
            <a:pPr>
              <a:lnSpc>
                <a:spcPct val="150000"/>
              </a:lnSpc>
            </a:pPr>
            <a:r>
              <a:rPr kumimoji="1" lang="en-US" altLang="zh-CN" sz="2800" dirty="0"/>
              <a:t>(3)</a:t>
            </a:r>
            <a:r>
              <a:rPr kumimoji="1" lang="zh-CN" altLang="en-US" sz="2800" dirty="0"/>
              <a:t> </a:t>
            </a:r>
            <a:r>
              <a:rPr kumimoji="1" lang="en-US" altLang="zh-CN" sz="2800" dirty="0"/>
              <a:t>Paying</a:t>
            </a:r>
            <a:r>
              <a:rPr kumimoji="1" lang="zh-CN" altLang="en-US" sz="2800" dirty="0"/>
              <a:t> </a:t>
            </a:r>
            <a:r>
              <a:rPr kumimoji="1" lang="en-US" altLang="zh-CN" sz="2800" dirty="0"/>
              <a:t>Attention</a:t>
            </a:r>
            <a:r>
              <a:rPr kumimoji="1" lang="zh-CN" altLang="en-US" sz="2800" dirty="0"/>
              <a:t> </a:t>
            </a:r>
            <a:r>
              <a:rPr kumimoji="1" lang="en-US" altLang="zh-CN" sz="2800" dirty="0"/>
              <a:t>to</a:t>
            </a:r>
            <a:r>
              <a:rPr kumimoji="1" lang="zh-CN" altLang="en-US" sz="2800" dirty="0"/>
              <a:t> </a:t>
            </a:r>
            <a:r>
              <a:rPr kumimoji="1" lang="en-US" altLang="zh-CN" sz="2800" dirty="0"/>
              <a:t>Key</a:t>
            </a:r>
            <a:r>
              <a:rPr kumimoji="1" lang="zh-CN" altLang="en-US" sz="2800" dirty="0"/>
              <a:t> </a:t>
            </a:r>
            <a:r>
              <a:rPr kumimoji="1" lang="en-US" altLang="zh-CN" sz="2800" dirty="0"/>
              <a:t>Terms</a:t>
            </a:r>
          </a:p>
          <a:p>
            <a:pPr>
              <a:lnSpc>
                <a:spcPct val="150000"/>
              </a:lnSpc>
            </a:pPr>
            <a:r>
              <a:rPr kumimoji="1" lang="en-US" altLang="zh-CN" sz="2800" dirty="0"/>
              <a:t>(4)</a:t>
            </a:r>
            <a:r>
              <a:rPr kumimoji="1" lang="zh-CN" altLang="en-US" sz="2800" dirty="0"/>
              <a:t> </a:t>
            </a:r>
            <a:r>
              <a:rPr kumimoji="1" lang="en-US" altLang="zh-CN" sz="2800" dirty="0"/>
              <a:t>Using</a:t>
            </a:r>
            <a:r>
              <a:rPr kumimoji="1" lang="zh-CN" altLang="en-US" sz="2800" dirty="0"/>
              <a:t> </a:t>
            </a:r>
            <a:r>
              <a:rPr kumimoji="1" lang="en-US" altLang="zh-CN" sz="2800" dirty="0"/>
              <a:t>Graphics</a:t>
            </a:r>
            <a:endParaRPr kumimoji="1" lang="zh-CN" altLang="en-US" sz="2800" dirty="0"/>
          </a:p>
        </p:txBody>
      </p:sp>
      <p:pic>
        <p:nvPicPr>
          <p:cNvPr id="12" name="图片 11">
            <a:extLst>
              <a:ext uri="{FF2B5EF4-FFF2-40B4-BE49-F238E27FC236}">
                <a16:creationId xmlns:a16="http://schemas.microsoft.com/office/drawing/2014/main" id="{274B1E11-BE5F-3641-ACC4-396FAB0AAA15}"/>
              </a:ext>
            </a:extLst>
          </p:cNvPr>
          <p:cNvPicPr/>
          <p:nvPr/>
        </p:nvPicPr>
        <p:blipFill>
          <a:blip r:embed="rId2"/>
          <a:stretch>
            <a:fillRect/>
          </a:stretch>
        </p:blipFill>
        <p:spPr>
          <a:xfrm>
            <a:off x="6908800" y="1741886"/>
            <a:ext cx="5007419" cy="3748117"/>
          </a:xfrm>
          <a:prstGeom prst="rect">
            <a:avLst/>
          </a:prstGeom>
        </p:spPr>
      </p:pic>
      <p:sp>
        <p:nvSpPr>
          <p:cNvPr id="8" name="直角三角形 7">
            <a:extLst>
              <a:ext uri="{FF2B5EF4-FFF2-40B4-BE49-F238E27FC236}">
                <a16:creationId xmlns:a16="http://schemas.microsoft.com/office/drawing/2014/main" id="{298AF143-B05B-1E4F-A650-55CB877A4181}"/>
              </a:ext>
            </a:extLst>
          </p:cNvPr>
          <p:cNvSpPr/>
          <p:nvPr/>
        </p:nvSpPr>
        <p:spPr>
          <a:xfrm rot="5400000" flipH="1">
            <a:off x="50656" y="5573629"/>
            <a:ext cx="1233714" cy="1335027"/>
          </a:xfrm>
          <a:prstGeom prst="rtTriangle">
            <a:avLst/>
          </a:prstGeom>
          <a:gradFill>
            <a:gsLst>
              <a:gs pos="0">
                <a:srgbClr val="00B0F0"/>
              </a:gs>
              <a:gs pos="100000">
                <a:srgbClr val="0070C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页脚占位符 3">
            <a:extLst>
              <a:ext uri="{FF2B5EF4-FFF2-40B4-BE49-F238E27FC236}">
                <a16:creationId xmlns:a16="http://schemas.microsoft.com/office/drawing/2014/main" id="{97A1AB77-F9CF-E14E-B3E4-ACE5B842C09C}"/>
              </a:ext>
            </a:extLst>
          </p:cNvPr>
          <p:cNvSpPr txBox="1">
            <a:spLocks/>
          </p:cNvSpPr>
          <p:nvPr/>
        </p:nvSpPr>
        <p:spPr>
          <a:xfrm>
            <a:off x="3995226" y="6165544"/>
            <a:ext cx="5134260" cy="69245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effectLst>
                  <a:outerShdw blurRad="38100" dist="38100" dir="2700000">
                    <a:srgbClr val="000000"/>
                  </a:outerShdw>
                </a:effectLst>
                <a:latin typeface="Kaiti SC" panose="02010600040101010101" pitchFamily="2" charset="-122"/>
                <a:ea typeface="Kaiti SC" panose="02010600040101010101" pitchFamily="2" charset="-122"/>
              </a:rPr>
              <a:t>东南大学外国语学院研究生外语教学部版权所有 欢迎交流 盗用必究</a:t>
            </a:r>
          </a:p>
        </p:txBody>
      </p:sp>
    </p:spTree>
    <p:extLst>
      <p:ext uri="{BB962C8B-B14F-4D97-AF65-F5344CB8AC3E}">
        <p14:creationId xmlns:p14="http://schemas.microsoft.com/office/powerpoint/2010/main" val="154612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825</TotalTime>
  <Words>2341</Words>
  <Application>Microsoft Macintosh PowerPoint</Application>
  <PresentationFormat>宽屏</PresentationFormat>
  <Paragraphs>292</Paragraphs>
  <Slides>37</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37</vt:i4>
      </vt:variant>
    </vt:vector>
  </HeadingPairs>
  <TitlesOfParts>
    <vt:vector size="50" baseType="lpstr">
      <vt:lpstr>Times New Roman</vt:lpstr>
      <vt:lpstr>Arial</vt:lpstr>
      <vt:lpstr>微软雅黑 Light</vt:lpstr>
      <vt:lpstr>微软雅黑</vt:lpstr>
      <vt:lpstr>Kaiti SC</vt:lpstr>
      <vt:lpstr>Calibri Light</vt:lpstr>
      <vt:lpstr>Cambria Math</vt:lpstr>
      <vt:lpstr>宋体</vt:lpstr>
      <vt:lpstr>Calibri</vt:lpstr>
      <vt:lpstr>Wingdings</vt:lpstr>
      <vt:lpstr>Candara</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欣欣 蒋</cp:lastModifiedBy>
  <cp:revision>57</cp:revision>
  <dcterms:created xsi:type="dcterms:W3CDTF">2014-07-02T09:34:14Z</dcterms:created>
  <dcterms:modified xsi:type="dcterms:W3CDTF">2021-12-20T09:09:02Z</dcterms:modified>
</cp:coreProperties>
</file>